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 id="214748368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6" roundtripDataSignature="AMtx7mjik/ugvIR+aJTv/hFeX/B/rPLm0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FB7167D-A16E-46CB-ACED-57DF9A657B3E}">
  <a:tblStyle styleId="{8FB7167D-A16E-46CB-ACED-57DF9A657B3E}" styleName="Table_0">
    <a:wholeTbl>
      <a:tcTxStyle b="off" i="off">
        <a:font>
          <a:latin typeface="Arial"/>
          <a:ea typeface="Arial"/>
          <a:cs typeface="Arial"/>
        </a:font>
        <a:schemeClr val="dk1"/>
      </a:tcTxStyle>
      <a:tcStyle>
        <a:tcBdr>
          <a:left>
            <a:ln cap="flat" cmpd="sng" w="9525">
              <a:solidFill>
                <a:schemeClr val="accent4"/>
              </a:solidFill>
              <a:prstDash val="solid"/>
              <a:round/>
              <a:headEnd len="sm" w="sm" type="none"/>
              <a:tailEnd len="sm" w="sm" type="none"/>
            </a:ln>
          </a:left>
          <a:right>
            <a:ln cap="flat" cmpd="sng" w="9525">
              <a:solidFill>
                <a:schemeClr val="accent4"/>
              </a:solidFill>
              <a:prstDash val="solid"/>
              <a:round/>
              <a:headEnd len="sm" w="sm" type="none"/>
              <a:tailEnd len="sm" w="sm" type="none"/>
            </a:ln>
          </a:right>
          <a:top>
            <a:ln cap="flat" cmpd="sng" w="9525">
              <a:solidFill>
                <a:schemeClr val="accent4"/>
              </a:solidFill>
              <a:prstDash val="solid"/>
              <a:round/>
              <a:headEnd len="sm" w="sm" type="none"/>
              <a:tailEnd len="sm" w="sm" type="none"/>
            </a:ln>
          </a:top>
          <a:bottom>
            <a:ln cap="flat" cmpd="sng" w="9525">
              <a:solidFill>
                <a:schemeClr val="accent4"/>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tcBdr>
          <a:top>
            <a:ln cap="flat" cmpd="sng" w="9525">
              <a:solidFill>
                <a:schemeClr val="accent4"/>
              </a:solidFill>
              <a:prstDash val="solid"/>
              <a:round/>
              <a:headEnd len="sm" w="sm" type="none"/>
              <a:tailEnd len="sm" w="sm" type="none"/>
            </a:ln>
          </a:top>
          <a:bottom>
            <a:ln cap="flat" cmpd="sng" w="9525">
              <a:solidFill>
                <a:schemeClr val="accent4"/>
              </a:solidFill>
              <a:prstDash val="solid"/>
              <a:round/>
              <a:headEnd len="sm" w="sm" type="none"/>
              <a:tailEnd len="sm" w="sm" type="none"/>
            </a:ln>
          </a:bottom>
        </a:tcBdr>
      </a:tcStyle>
    </a:band1H>
    <a:band2H>
      <a:tcTxStyle/>
    </a:band2H>
    <a:band1V>
      <a:tcTxStyle/>
      <a:tcStyle>
        <a:tcBdr>
          <a:left>
            <a:ln cap="flat" cmpd="sng" w="9525">
              <a:solidFill>
                <a:schemeClr val="accent4"/>
              </a:solidFill>
              <a:prstDash val="solid"/>
              <a:round/>
              <a:headEnd len="sm" w="sm" type="none"/>
              <a:tailEnd len="sm" w="sm" type="none"/>
            </a:ln>
          </a:left>
          <a:right>
            <a:ln cap="flat" cmpd="sng" w="9525">
              <a:solidFill>
                <a:schemeClr val="accent4"/>
              </a:solidFill>
              <a:prstDash val="solid"/>
              <a:round/>
              <a:headEnd len="sm" w="sm" type="none"/>
              <a:tailEnd len="sm" w="sm" type="none"/>
            </a:ln>
          </a:right>
        </a:tcBdr>
      </a:tcStyle>
    </a:band1V>
    <a:band2V>
      <a:tcTxStyle/>
      <a:tcStyle>
        <a:tcBdr>
          <a:left>
            <a:ln cap="flat" cmpd="sng" w="9525">
              <a:solidFill>
                <a:schemeClr val="accent4"/>
              </a:solidFill>
              <a:prstDash val="solid"/>
              <a:round/>
              <a:headEnd len="sm" w="sm" type="none"/>
              <a:tailEnd len="sm" w="sm" type="none"/>
            </a:ln>
          </a:left>
          <a:right>
            <a:ln cap="flat" cmpd="sng" w="9525">
              <a:solidFill>
                <a:schemeClr val="accent4"/>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accent4"/>
              </a:solidFill>
              <a:prstDash val="solid"/>
              <a:round/>
              <a:headEnd len="sm" w="sm" type="none"/>
              <a:tailEnd len="sm" w="sm" type="none"/>
            </a:ln>
          </a:top>
        </a:tcBdr>
      </a:tcStyle>
    </a:lastRow>
    <a:seCell>
      <a:tcTxStyle/>
    </a:seCell>
    <a:swCell>
      <a:tcTxStyle/>
    </a:swCell>
    <a:firstRow>
      <a:tcTxStyle b="on" i="off">
        <a:font>
          <a:latin typeface="Arial"/>
          <a:ea typeface="Arial"/>
          <a:cs typeface="Arial"/>
        </a:font>
        <a:schemeClr val="lt1"/>
      </a:tcTxStyle>
      <a:tcStyle>
        <a:fill>
          <a:solidFill>
            <a:schemeClr val="accent4"/>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customschemas.google.com/relationships/presentationmetadata" Target="metadata"/><Relationship Id="rId25" Type="http://schemas.openxmlformats.org/officeDocument/2006/relationships/slide" Target="slides/slide19.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de-DE"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5" name="Google Shape;33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de-DE"/>
              <a:t>Hi, my name is Adrian :)</a:t>
            </a:r>
            <a:endParaRPr/>
          </a:p>
          <a:p>
            <a:pPr indent="0" lvl="0" marL="0" rtl="0" algn="l">
              <a:spcBef>
                <a:spcPts val="0"/>
              </a:spcBef>
              <a:spcAft>
                <a:spcPts val="0"/>
              </a:spcAft>
              <a:buNone/>
            </a:pPr>
            <a:r>
              <a:rPr lang="de-DE"/>
              <a:t>Thank you for your interest</a:t>
            </a:r>
            <a:endParaRPr/>
          </a:p>
          <a:p>
            <a:pPr indent="0" lvl="0" marL="0" rtl="0" algn="l">
              <a:spcBef>
                <a:spcPts val="0"/>
              </a:spcBef>
              <a:spcAft>
                <a:spcPts val="0"/>
              </a:spcAft>
              <a:buNone/>
            </a:pPr>
            <a:br>
              <a:rPr lang="de-DE"/>
            </a:br>
            <a:endParaRPr/>
          </a:p>
        </p:txBody>
      </p:sp>
      <p:sp>
        <p:nvSpPr>
          <p:cNvPr id="336" name="Google Shape;336;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5" name="Google Shape;475;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85750" lvl="0" marL="285750" rtl="0" algn="l">
              <a:spcBef>
                <a:spcPts val="0"/>
              </a:spcBef>
              <a:spcAft>
                <a:spcPts val="0"/>
              </a:spcAft>
              <a:buClr>
                <a:schemeClr val="dk1"/>
              </a:buClr>
              <a:buSzPts val="1200"/>
              <a:buFont typeface="Arial"/>
              <a:buChar char="•"/>
            </a:pPr>
            <a:r>
              <a:rPr lang="de-DE"/>
              <a:t>Facial Features(The same structure for face and lips)</a:t>
            </a:r>
            <a:endParaRPr/>
          </a:p>
          <a:p>
            <a:pPr indent="-285750" lvl="2" marL="742950" rtl="0" algn="l">
              <a:spcBef>
                <a:spcPts val="0"/>
              </a:spcBef>
              <a:spcAft>
                <a:spcPts val="0"/>
              </a:spcAft>
              <a:buClr>
                <a:schemeClr val="dk1"/>
              </a:buClr>
              <a:buSzPts val="1200"/>
              <a:buFont typeface="Arial"/>
              <a:buChar char="•"/>
            </a:pPr>
            <a:r>
              <a:rPr lang="de-DE"/>
              <a:t>Features coming from Dlib’s facial landmark detector</a:t>
            </a:r>
            <a:endParaRPr/>
          </a:p>
          <a:p>
            <a:pPr indent="-285750" lvl="2" marL="742950" rtl="0" algn="l">
              <a:spcBef>
                <a:spcPts val="0"/>
              </a:spcBef>
              <a:spcAft>
                <a:spcPts val="0"/>
              </a:spcAft>
              <a:buClr>
                <a:schemeClr val="dk1"/>
              </a:buClr>
              <a:buSzPts val="1200"/>
              <a:buFont typeface="Arial"/>
              <a:buChar char="•"/>
            </a:pPr>
            <a:r>
              <a:rPr lang="de-DE"/>
              <a:t>No need for a timeDistributed Wrapper</a:t>
            </a:r>
            <a:endParaRPr/>
          </a:p>
          <a:p>
            <a:pPr indent="-285750" lvl="4" marL="1200150" rtl="0" algn="l">
              <a:spcBef>
                <a:spcPts val="0"/>
              </a:spcBef>
              <a:spcAft>
                <a:spcPts val="0"/>
              </a:spcAft>
              <a:buClr>
                <a:schemeClr val="dk1"/>
              </a:buClr>
              <a:buSzPts val="1200"/>
              <a:buFont typeface="Arial"/>
              <a:buChar char="•"/>
            </a:pPr>
            <a:r>
              <a:rPr lang="de-DE"/>
              <a:t>Makes the model smaller - production of the spatial features is outside the model</a:t>
            </a:r>
            <a:endParaRPr/>
          </a:p>
          <a:p>
            <a:pPr indent="-285750" lvl="2" marL="742950" rtl="0" algn="l">
              <a:spcBef>
                <a:spcPts val="0"/>
              </a:spcBef>
              <a:spcAft>
                <a:spcPts val="0"/>
              </a:spcAft>
              <a:buClr>
                <a:schemeClr val="dk1"/>
              </a:buClr>
              <a:buSzPts val="1200"/>
              <a:buFont typeface="Arial"/>
              <a:buChar char="•"/>
            </a:pPr>
            <a:r>
              <a:rPr lang="de-DE"/>
              <a:t>Top of the model structure stays the same</a:t>
            </a:r>
            <a:endParaRPr/>
          </a:p>
          <a:p>
            <a:pPr indent="-285750" lvl="4" marL="1200150" rtl="0" algn="l">
              <a:spcBef>
                <a:spcPts val="0"/>
              </a:spcBef>
              <a:spcAft>
                <a:spcPts val="0"/>
              </a:spcAft>
              <a:buClr>
                <a:schemeClr val="dk1"/>
              </a:buClr>
              <a:buSzPts val="1200"/>
              <a:buFont typeface="Arial"/>
              <a:buChar char="•"/>
            </a:pPr>
            <a:r>
              <a:rPr lang="de-DE"/>
              <a:t>Shows how deep learning can replace feature engineering</a:t>
            </a:r>
            <a:endParaRPr/>
          </a:p>
          <a:p>
            <a:pPr indent="0" lvl="0" marL="0" rtl="0" algn="l">
              <a:spcBef>
                <a:spcPts val="0"/>
              </a:spcBef>
              <a:spcAft>
                <a:spcPts val="0"/>
              </a:spcAft>
              <a:buNone/>
            </a:pPr>
            <a:r>
              <a:t/>
            </a:r>
            <a:endParaRPr>
              <a:latin typeface="Calibri"/>
              <a:ea typeface="Calibri"/>
              <a:cs typeface="Calibri"/>
              <a:sym typeface="Calibri"/>
            </a:endParaRPr>
          </a:p>
        </p:txBody>
      </p:sp>
      <p:sp>
        <p:nvSpPr>
          <p:cNvPr id="476" name="Google Shape;476;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1" name="Google Shape;491;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85750" lvl="0" marL="285750" rtl="0" algn="l">
              <a:spcBef>
                <a:spcPts val="0"/>
              </a:spcBef>
              <a:spcAft>
                <a:spcPts val="0"/>
              </a:spcAft>
              <a:buClr>
                <a:schemeClr val="dk1"/>
              </a:buClr>
              <a:buSzPts val="1200"/>
              <a:buFont typeface="Arial"/>
              <a:buChar char="•"/>
            </a:pPr>
            <a:r>
              <a:rPr lang="de-DE"/>
              <a:t> Human Accuracy Test</a:t>
            </a:r>
            <a:endParaRPr/>
          </a:p>
          <a:p>
            <a:pPr indent="-209550" lvl="0" marL="285750" rtl="0" algn="l">
              <a:spcBef>
                <a:spcPts val="0"/>
              </a:spcBef>
              <a:spcAft>
                <a:spcPts val="0"/>
              </a:spcAft>
              <a:buClr>
                <a:schemeClr val="dk1"/>
              </a:buClr>
              <a:buSzPts val="1200"/>
              <a:buFont typeface="Arial"/>
              <a:buNone/>
            </a:pPr>
            <a:r>
              <a:t/>
            </a:r>
            <a:endParaRPr/>
          </a:p>
          <a:p>
            <a:pPr indent="-285750" lvl="0" marL="285750" rtl="0" algn="l">
              <a:spcBef>
                <a:spcPts val="0"/>
              </a:spcBef>
              <a:spcAft>
                <a:spcPts val="0"/>
              </a:spcAft>
              <a:buClr>
                <a:schemeClr val="dk1"/>
              </a:buClr>
              <a:buSzPts val="1200"/>
              <a:buFont typeface="Arial"/>
              <a:buChar char="•"/>
            </a:pPr>
            <a:r>
              <a:rPr lang="de-DE"/>
              <a:t> Baseline Models</a:t>
            </a:r>
            <a:endParaRPr/>
          </a:p>
          <a:p>
            <a:pPr indent="-209550" lvl="0" marL="285750" rtl="0" algn="l">
              <a:spcBef>
                <a:spcPts val="0"/>
              </a:spcBef>
              <a:spcAft>
                <a:spcPts val="0"/>
              </a:spcAft>
              <a:buClr>
                <a:schemeClr val="dk1"/>
              </a:buClr>
              <a:buSzPts val="1200"/>
              <a:buFont typeface="Arial"/>
              <a:buNone/>
            </a:pPr>
            <a:r>
              <a:t/>
            </a:r>
            <a:endParaRPr/>
          </a:p>
          <a:p>
            <a:pPr indent="-285750" lvl="0" marL="285750" rtl="0" algn="l">
              <a:spcBef>
                <a:spcPts val="0"/>
              </a:spcBef>
              <a:spcAft>
                <a:spcPts val="0"/>
              </a:spcAft>
              <a:buClr>
                <a:schemeClr val="dk1"/>
              </a:buClr>
              <a:buSzPts val="1200"/>
              <a:buFont typeface="Arial"/>
              <a:buChar char="•"/>
            </a:pPr>
            <a:r>
              <a:rPr lang="de-DE"/>
              <a:t> Evaluation of image size</a:t>
            </a:r>
            <a:endParaRPr/>
          </a:p>
          <a:p>
            <a:pPr indent="-209550" lvl="0" marL="285750" rtl="0" algn="l">
              <a:spcBef>
                <a:spcPts val="0"/>
              </a:spcBef>
              <a:spcAft>
                <a:spcPts val="0"/>
              </a:spcAft>
              <a:buClr>
                <a:schemeClr val="dk1"/>
              </a:buClr>
              <a:buSzPts val="1200"/>
              <a:buFont typeface="Arial"/>
              <a:buNone/>
            </a:pPr>
            <a:r>
              <a:t/>
            </a:r>
            <a:endParaRPr/>
          </a:p>
          <a:p>
            <a:pPr indent="-285750" lvl="0" marL="285750" rtl="0" algn="l">
              <a:spcBef>
                <a:spcPts val="0"/>
              </a:spcBef>
              <a:spcAft>
                <a:spcPts val="0"/>
              </a:spcAft>
              <a:buClr>
                <a:schemeClr val="dk1"/>
              </a:buClr>
              <a:buSzPts val="1200"/>
              <a:buFont typeface="Arial"/>
              <a:buChar char="•"/>
            </a:pPr>
            <a:r>
              <a:rPr lang="de-DE"/>
              <a:t> Evaluation of used frames</a:t>
            </a:r>
            <a:endParaRPr/>
          </a:p>
          <a:p>
            <a:pPr indent="-209550" lvl="0" marL="285750" rtl="0" algn="l">
              <a:spcBef>
                <a:spcPts val="0"/>
              </a:spcBef>
              <a:spcAft>
                <a:spcPts val="0"/>
              </a:spcAft>
              <a:buClr>
                <a:schemeClr val="dk1"/>
              </a:buClr>
              <a:buSzPts val="1200"/>
              <a:buFont typeface="Arial"/>
              <a:buNone/>
            </a:pPr>
            <a:r>
              <a:t/>
            </a:r>
            <a:endParaRPr/>
          </a:p>
          <a:p>
            <a:pPr indent="-285750" lvl="0" marL="285750" rtl="0" algn="l">
              <a:spcBef>
                <a:spcPts val="0"/>
              </a:spcBef>
              <a:spcAft>
                <a:spcPts val="0"/>
              </a:spcAft>
              <a:buClr>
                <a:schemeClr val="dk1"/>
              </a:buClr>
              <a:buSzPts val="1200"/>
              <a:buFont typeface="Arial"/>
              <a:buChar char="•"/>
            </a:pPr>
            <a:r>
              <a:rPr lang="de-DE"/>
              <a:t> Evaluation of the End-To-End Approach</a:t>
            </a:r>
            <a:endParaRPr/>
          </a:p>
          <a:p>
            <a:pPr indent="-209550" lvl="0" marL="285750" rtl="0" algn="l">
              <a:spcBef>
                <a:spcPts val="0"/>
              </a:spcBef>
              <a:spcAft>
                <a:spcPts val="0"/>
              </a:spcAft>
              <a:buClr>
                <a:schemeClr val="dk1"/>
              </a:buClr>
              <a:buSzPts val="1200"/>
              <a:buFont typeface="Arial"/>
              <a:buNone/>
            </a:pPr>
            <a:r>
              <a:t/>
            </a:r>
            <a:endParaRPr/>
          </a:p>
          <a:p>
            <a:pPr indent="-285750" lvl="0" marL="285750" rtl="0" algn="l">
              <a:spcBef>
                <a:spcPts val="0"/>
              </a:spcBef>
              <a:spcAft>
                <a:spcPts val="0"/>
              </a:spcAft>
              <a:buClr>
                <a:schemeClr val="dk1"/>
              </a:buClr>
              <a:buSzPts val="1200"/>
              <a:buFont typeface="Arial"/>
              <a:buChar char="•"/>
            </a:pPr>
            <a:r>
              <a:rPr lang="de-DE"/>
              <a:t> Evaluation of the Facial Features Approach</a:t>
            </a:r>
            <a:endParaRPr/>
          </a:p>
        </p:txBody>
      </p:sp>
      <p:sp>
        <p:nvSpPr>
          <p:cNvPr id="492" name="Google Shape;492;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6" name="Google Shape;506;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85750" lvl="0" marL="285750" rtl="0" algn="l">
              <a:spcBef>
                <a:spcPts val="0"/>
              </a:spcBef>
              <a:spcAft>
                <a:spcPts val="0"/>
              </a:spcAft>
              <a:buClr>
                <a:schemeClr val="dk1"/>
              </a:buClr>
              <a:buSzPts val="1200"/>
              <a:buFont typeface="Arial"/>
              <a:buChar char="•"/>
            </a:pPr>
            <a:r>
              <a:rPr lang="de-DE"/>
              <a:t>Conducted on 10 persons</a:t>
            </a:r>
            <a:endParaRPr/>
          </a:p>
          <a:p>
            <a:pPr indent="-285750" lvl="0" marL="285750" rtl="0" algn="l">
              <a:spcBef>
                <a:spcPts val="0"/>
              </a:spcBef>
              <a:spcAft>
                <a:spcPts val="0"/>
              </a:spcAft>
              <a:buClr>
                <a:schemeClr val="dk1"/>
              </a:buClr>
              <a:buSzPts val="1200"/>
              <a:buFont typeface="Arial"/>
              <a:buChar char="•"/>
            </a:pPr>
            <a:r>
              <a:rPr lang="de-DE"/>
              <a:t>100 positive and 100 negative samples</a:t>
            </a:r>
            <a:endParaRPr/>
          </a:p>
          <a:p>
            <a:pPr indent="-285750" lvl="0" marL="285750" rtl="0" algn="l">
              <a:spcBef>
                <a:spcPts val="0"/>
              </a:spcBef>
              <a:spcAft>
                <a:spcPts val="0"/>
              </a:spcAft>
              <a:buClr>
                <a:schemeClr val="dk1"/>
              </a:buClr>
              <a:buSzPts val="1200"/>
              <a:buFont typeface="Arial"/>
              <a:buChar char="•"/>
            </a:pPr>
            <a:r>
              <a:rPr lang="de-DE"/>
              <a:t>Proofs the dataset is suitable for the problem</a:t>
            </a:r>
            <a:endParaRPr/>
          </a:p>
          <a:p>
            <a:pPr indent="-285750" lvl="0" marL="285750" rtl="0" algn="l">
              <a:spcBef>
                <a:spcPts val="0"/>
              </a:spcBef>
              <a:spcAft>
                <a:spcPts val="0"/>
              </a:spcAft>
              <a:buClr>
                <a:schemeClr val="dk1"/>
              </a:buClr>
              <a:buSzPts val="1200"/>
              <a:buFont typeface="Arial"/>
              <a:buChar char="•"/>
            </a:pPr>
            <a:r>
              <a:rPr lang="de-DE"/>
              <a:t>Shows that negative samples are harder to produce from the LRS3</a:t>
            </a:r>
            <a:endParaRPr/>
          </a:p>
          <a:p>
            <a:pPr indent="-285750" lvl="0" marL="285750" rtl="0" algn="l">
              <a:spcBef>
                <a:spcPts val="0"/>
              </a:spcBef>
              <a:spcAft>
                <a:spcPts val="0"/>
              </a:spcAft>
              <a:buClr>
                <a:schemeClr val="dk1"/>
              </a:buClr>
              <a:buSzPts val="1200"/>
              <a:buFont typeface="Arial"/>
              <a:buChar char="•"/>
            </a:pPr>
            <a:r>
              <a:rPr lang="de-DE"/>
              <a:t>Obviously some wrong labeled samples</a:t>
            </a:r>
            <a:endParaRPr/>
          </a:p>
          <a:p>
            <a:pPr indent="0" lvl="0" marL="0" rtl="0" algn="l">
              <a:spcBef>
                <a:spcPts val="0"/>
              </a:spcBef>
              <a:spcAft>
                <a:spcPts val="0"/>
              </a:spcAft>
              <a:buNone/>
            </a:pPr>
            <a:r>
              <a:t/>
            </a:r>
            <a:endParaRPr>
              <a:latin typeface="Calibri"/>
              <a:ea typeface="Calibri"/>
              <a:cs typeface="Calibri"/>
              <a:sym typeface="Calibri"/>
            </a:endParaRPr>
          </a:p>
        </p:txBody>
      </p:sp>
      <p:sp>
        <p:nvSpPr>
          <p:cNvPr id="507" name="Google Shape;507;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7" name="Google Shape;527;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Arial"/>
              <a:buChar char="•"/>
            </a:pPr>
            <a:r>
              <a:rPr lang="de-DE"/>
              <a:t>One image classified by well known models(have good results on the imageNet)</a:t>
            </a:r>
            <a:endParaRPr/>
          </a:p>
          <a:p>
            <a:pPr indent="-171450" lvl="0" marL="171450" rtl="0" algn="l">
              <a:spcBef>
                <a:spcPts val="0"/>
              </a:spcBef>
              <a:spcAft>
                <a:spcPts val="0"/>
              </a:spcAft>
              <a:buClr>
                <a:schemeClr val="dk1"/>
              </a:buClr>
              <a:buSzPts val="1200"/>
              <a:buFont typeface="Arial"/>
              <a:buChar char="•"/>
            </a:pPr>
            <a:r>
              <a:rPr lang="de-DE"/>
              <a:t>With ImageSize 96x96 pixels</a:t>
            </a:r>
            <a:endParaRPr/>
          </a:p>
          <a:p>
            <a:pPr indent="-171450" lvl="0" marL="171450" rtl="0" algn="l">
              <a:spcBef>
                <a:spcPts val="0"/>
              </a:spcBef>
              <a:spcAft>
                <a:spcPts val="0"/>
              </a:spcAft>
              <a:buClr>
                <a:schemeClr val="dk1"/>
              </a:buClr>
              <a:buSzPts val="1200"/>
              <a:buFont typeface="Arial"/>
              <a:buChar char="•"/>
            </a:pPr>
            <a:r>
              <a:rPr lang="de-DE"/>
              <a:t>Accuracy cant go much higher than 70%</a:t>
            </a:r>
            <a:endParaRPr/>
          </a:p>
          <a:p>
            <a:pPr indent="-171450" lvl="0" marL="171450" rtl="0" algn="l">
              <a:spcBef>
                <a:spcPts val="0"/>
              </a:spcBef>
              <a:spcAft>
                <a:spcPts val="0"/>
              </a:spcAft>
              <a:buClr>
                <a:schemeClr val="dk1"/>
              </a:buClr>
              <a:buSzPts val="1200"/>
              <a:buFont typeface="Arial"/>
              <a:buChar char="•"/>
            </a:pPr>
            <a:r>
              <a:rPr lang="de-DE"/>
              <a:t>Size of the model doubles</a:t>
            </a:r>
            <a:endParaRPr/>
          </a:p>
          <a:p>
            <a:pPr indent="-171450" lvl="0" marL="171450" rtl="0" algn="l">
              <a:spcBef>
                <a:spcPts val="0"/>
              </a:spcBef>
              <a:spcAft>
                <a:spcPts val="0"/>
              </a:spcAft>
              <a:buClr>
                <a:schemeClr val="dk1"/>
              </a:buClr>
              <a:buSzPts val="1200"/>
              <a:buFont typeface="Arial"/>
              <a:buChar char="•"/>
            </a:pPr>
            <a:r>
              <a:rPr lang="de-DE"/>
              <a:t>Decided to go with mobileNet because of the size - DenseNet wasn’t trainable for more than 4 timesteps</a:t>
            </a:r>
            <a:endParaRPr/>
          </a:p>
          <a:p>
            <a:pPr indent="0" lvl="0" marL="0" rtl="0" algn="l">
              <a:spcBef>
                <a:spcPts val="0"/>
              </a:spcBef>
              <a:spcAft>
                <a:spcPts val="0"/>
              </a:spcAft>
              <a:buNone/>
            </a:pPr>
            <a:r>
              <a:t/>
            </a:r>
            <a:endParaRPr/>
          </a:p>
        </p:txBody>
      </p:sp>
      <p:sp>
        <p:nvSpPr>
          <p:cNvPr id="528" name="Google Shape;528;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8" name="Google Shape;548;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Arial"/>
              <a:buChar char="•"/>
            </a:pPr>
            <a:r>
              <a:rPr lang="de-DE"/>
              <a:t>On mobileNet Baseline model </a:t>
            </a:r>
            <a:endParaRPr/>
          </a:p>
          <a:p>
            <a:pPr indent="-171450" lvl="0" marL="171450" rtl="0" algn="l">
              <a:spcBef>
                <a:spcPts val="0"/>
              </a:spcBef>
              <a:spcAft>
                <a:spcPts val="0"/>
              </a:spcAft>
              <a:buClr>
                <a:schemeClr val="dk1"/>
              </a:buClr>
              <a:buSzPts val="1200"/>
              <a:buFont typeface="Arial"/>
              <a:buChar char="•"/>
            </a:pPr>
            <a:r>
              <a:rPr lang="de-DE"/>
              <a:t>only exploiting the spatial features</a:t>
            </a:r>
            <a:endParaRPr/>
          </a:p>
          <a:p>
            <a:pPr indent="-171450" lvl="0" marL="171450" rtl="0" algn="l">
              <a:spcBef>
                <a:spcPts val="0"/>
              </a:spcBef>
              <a:spcAft>
                <a:spcPts val="0"/>
              </a:spcAft>
              <a:buClr>
                <a:schemeClr val="dk1"/>
              </a:buClr>
              <a:buSzPts val="1200"/>
              <a:buFont typeface="Arial"/>
              <a:buChar char="•"/>
            </a:pPr>
            <a:r>
              <a:rPr lang="de-DE"/>
              <a:t>160*160 is apparently the best image size</a:t>
            </a:r>
            <a:endParaRPr/>
          </a:p>
          <a:p>
            <a:pPr indent="0" lvl="0" marL="0" rtl="0" algn="l">
              <a:spcBef>
                <a:spcPts val="0"/>
              </a:spcBef>
              <a:spcAft>
                <a:spcPts val="0"/>
              </a:spcAft>
              <a:buNone/>
            </a:pPr>
            <a:br>
              <a:rPr lang="de-DE"/>
            </a:br>
            <a:endParaRPr/>
          </a:p>
        </p:txBody>
      </p:sp>
      <p:sp>
        <p:nvSpPr>
          <p:cNvPr id="549" name="Google Shape;549;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3" name="Google Shape;563;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Arial"/>
              <a:buChar char="•"/>
            </a:pPr>
            <a:r>
              <a:rPr lang="de-DE"/>
              <a:t>timeDistributed mobileNet</a:t>
            </a:r>
            <a:endParaRPr/>
          </a:p>
          <a:p>
            <a:pPr indent="-171450" lvl="0" marL="171450" rtl="0" algn="l">
              <a:spcBef>
                <a:spcPts val="0"/>
              </a:spcBef>
              <a:spcAft>
                <a:spcPts val="0"/>
              </a:spcAft>
              <a:buClr>
                <a:schemeClr val="dk1"/>
              </a:buClr>
              <a:buSzPts val="1200"/>
              <a:buFont typeface="Arial"/>
              <a:buChar char="•"/>
            </a:pPr>
            <a:r>
              <a:rPr lang="de-DE"/>
              <a:t>Exploiting temporal features</a:t>
            </a:r>
            <a:endParaRPr/>
          </a:p>
          <a:p>
            <a:pPr indent="-171450" lvl="0" marL="171450" rtl="0" algn="l">
              <a:spcBef>
                <a:spcPts val="0"/>
              </a:spcBef>
              <a:spcAft>
                <a:spcPts val="0"/>
              </a:spcAft>
              <a:buClr>
                <a:schemeClr val="dk1"/>
              </a:buClr>
              <a:buSzPts val="1200"/>
              <a:buFont typeface="Arial"/>
              <a:buChar char="•"/>
            </a:pPr>
            <a:r>
              <a:rPr lang="de-DE"/>
              <a:t>Already reaches up to 90% for under a second(with respect to human accuracy this is very good)</a:t>
            </a:r>
            <a:endParaRPr/>
          </a:p>
          <a:p>
            <a:pPr indent="-95250" lvl="0" marL="171450" rtl="0" algn="l">
              <a:spcBef>
                <a:spcPts val="0"/>
              </a:spcBef>
              <a:spcAft>
                <a:spcPts val="0"/>
              </a:spcAft>
              <a:buClr>
                <a:schemeClr val="dk1"/>
              </a:buClr>
              <a:buSzPts val="1200"/>
              <a:buFont typeface="Arial"/>
              <a:buNone/>
            </a:pPr>
            <a:r>
              <a:t/>
            </a:r>
            <a:endParaRPr/>
          </a:p>
        </p:txBody>
      </p:sp>
      <p:sp>
        <p:nvSpPr>
          <p:cNvPr id="564" name="Google Shape;564;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8" name="Google Shape;578;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de-DE"/>
              <a:t>Accuracy on training and validation data</a:t>
            </a:r>
            <a:endParaRPr/>
          </a:p>
        </p:txBody>
      </p:sp>
      <p:sp>
        <p:nvSpPr>
          <p:cNvPr id="579" name="Google Shape;579;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6" name="Google Shape;596;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de-DE"/>
              <a:t>Accuracy on training and validation data</a:t>
            </a:r>
            <a:endParaRPr/>
          </a:p>
        </p:txBody>
      </p:sp>
      <p:sp>
        <p:nvSpPr>
          <p:cNvPr id="597" name="Google Shape;597;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4" name="Google Shape;614;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85750" lvl="0" marL="285750" rtl="0" algn="l">
              <a:spcBef>
                <a:spcPts val="0"/>
              </a:spcBef>
              <a:spcAft>
                <a:spcPts val="0"/>
              </a:spcAft>
              <a:buClr>
                <a:schemeClr val="dk1"/>
              </a:buClr>
              <a:buSzPts val="1200"/>
              <a:buFont typeface="Arial"/>
              <a:buChar char="•"/>
            </a:pPr>
            <a:r>
              <a:rPr lang="de-DE"/>
              <a:t>All models reach superhuman performance</a:t>
            </a:r>
            <a:endParaRPr/>
          </a:p>
          <a:p>
            <a:pPr indent="-285750" lvl="2" marL="742950" rtl="0" algn="l">
              <a:spcBef>
                <a:spcPts val="0"/>
              </a:spcBef>
              <a:spcAft>
                <a:spcPts val="0"/>
              </a:spcAft>
              <a:buClr>
                <a:schemeClr val="dk1"/>
              </a:buClr>
              <a:buSzPts val="1200"/>
              <a:buFont typeface="Arial"/>
              <a:buChar char="•"/>
            </a:pPr>
            <a:r>
              <a:rPr lang="de-DE"/>
              <a:t>Can enhance social robots or human-machine interfaces (Was the goal)</a:t>
            </a:r>
            <a:endParaRPr/>
          </a:p>
          <a:p>
            <a:pPr indent="-285750" lvl="0" marL="285750" rtl="0" algn="l">
              <a:spcBef>
                <a:spcPts val="0"/>
              </a:spcBef>
              <a:spcAft>
                <a:spcPts val="0"/>
              </a:spcAft>
              <a:buClr>
                <a:schemeClr val="dk1"/>
              </a:buClr>
              <a:buSzPts val="1200"/>
              <a:buFont typeface="Arial"/>
              <a:buChar char="•"/>
            </a:pPr>
            <a:r>
              <a:rPr lang="de-DE"/>
              <a:t>VVAD relies mostly on the lips</a:t>
            </a:r>
            <a:endParaRPr/>
          </a:p>
          <a:p>
            <a:pPr indent="-285750" lvl="2" marL="742950" rtl="0" algn="l">
              <a:spcBef>
                <a:spcPts val="0"/>
              </a:spcBef>
              <a:spcAft>
                <a:spcPts val="0"/>
              </a:spcAft>
              <a:buClr>
                <a:schemeClr val="dk1"/>
              </a:buClr>
              <a:buSzPts val="1200"/>
              <a:buFont typeface="Arial"/>
              <a:buChar char="•"/>
            </a:pPr>
            <a:r>
              <a:rPr lang="de-DE"/>
              <a:t>This knowledge may help to produce smaller models</a:t>
            </a:r>
            <a:endParaRPr/>
          </a:p>
          <a:p>
            <a:pPr indent="-285750" lvl="0" marL="285750" rtl="0" algn="l">
              <a:spcBef>
                <a:spcPts val="0"/>
              </a:spcBef>
              <a:spcAft>
                <a:spcPts val="0"/>
              </a:spcAft>
              <a:buClr>
                <a:schemeClr val="dk1"/>
              </a:buClr>
              <a:buSzPts val="1200"/>
              <a:buFont typeface="Arial"/>
              <a:buChar char="•"/>
            </a:pPr>
            <a:r>
              <a:rPr lang="de-DE"/>
              <a:t>Deep Learning vs. Feature Engineering</a:t>
            </a:r>
            <a:endParaRPr/>
          </a:p>
          <a:p>
            <a:pPr indent="-285750" lvl="2" marL="742950" rtl="0" algn="l">
              <a:spcBef>
                <a:spcPts val="0"/>
              </a:spcBef>
              <a:spcAft>
                <a:spcPts val="0"/>
              </a:spcAft>
              <a:buClr>
                <a:schemeClr val="dk1"/>
              </a:buClr>
              <a:buSzPts val="1200"/>
              <a:buFont typeface="Arial"/>
              <a:buChar char="•"/>
            </a:pPr>
            <a:r>
              <a:rPr lang="de-DE"/>
              <a:t>DL is very generic and good results  but needs a lot of power(GPU RAM, Time)</a:t>
            </a:r>
            <a:endParaRPr/>
          </a:p>
          <a:p>
            <a:pPr indent="-285750" lvl="2" marL="742950" rtl="0" algn="l">
              <a:spcBef>
                <a:spcPts val="0"/>
              </a:spcBef>
              <a:spcAft>
                <a:spcPts val="0"/>
              </a:spcAft>
              <a:buClr>
                <a:schemeClr val="dk1"/>
              </a:buClr>
              <a:buSzPts val="1200"/>
              <a:buFont typeface="Arial"/>
              <a:buChar char="•"/>
            </a:pPr>
            <a:r>
              <a:rPr lang="de-DE"/>
              <a:t>FE needs domain knowledge but can be very efficient</a:t>
            </a:r>
            <a:endParaRPr/>
          </a:p>
          <a:p>
            <a:pPr indent="-285750" lvl="2" marL="742950" rtl="0" algn="l">
              <a:spcBef>
                <a:spcPts val="0"/>
              </a:spcBef>
              <a:spcAft>
                <a:spcPts val="0"/>
              </a:spcAft>
              <a:buClr>
                <a:schemeClr val="dk1"/>
              </a:buClr>
              <a:buSzPts val="1200"/>
              <a:buFont typeface="Arial"/>
              <a:buChar char="•"/>
            </a:pPr>
            <a:r>
              <a:rPr lang="de-DE"/>
              <a:t>DL is less explainable</a:t>
            </a:r>
            <a:endParaRPr/>
          </a:p>
          <a:p>
            <a:pPr indent="-285750" lvl="2" marL="742950" rtl="0" algn="l">
              <a:spcBef>
                <a:spcPts val="0"/>
              </a:spcBef>
              <a:spcAft>
                <a:spcPts val="0"/>
              </a:spcAft>
              <a:buClr>
                <a:schemeClr val="dk1"/>
              </a:buClr>
              <a:buSzPts val="1200"/>
              <a:buFont typeface="Arial"/>
              <a:buChar char="•"/>
            </a:pPr>
            <a:r>
              <a:rPr lang="de-DE"/>
              <a:t>FE is bound to the assumptions/biases of the designer</a:t>
            </a:r>
            <a:endParaRPr/>
          </a:p>
          <a:p>
            <a:pPr indent="-285750" lvl="0" marL="285750" rtl="0" algn="l">
              <a:spcBef>
                <a:spcPts val="0"/>
              </a:spcBef>
              <a:spcAft>
                <a:spcPts val="0"/>
              </a:spcAft>
              <a:buClr>
                <a:schemeClr val="dk1"/>
              </a:buClr>
              <a:buSzPts val="1200"/>
              <a:buFont typeface="Arial"/>
              <a:buChar char="•"/>
            </a:pPr>
            <a:r>
              <a:rPr lang="de-DE"/>
              <a:t>SUM IT UP</a:t>
            </a:r>
            <a:endParaRPr/>
          </a:p>
          <a:p>
            <a:pPr indent="-285750" lvl="2" marL="742950" rtl="0" algn="l">
              <a:spcBef>
                <a:spcPts val="0"/>
              </a:spcBef>
              <a:spcAft>
                <a:spcPts val="0"/>
              </a:spcAft>
              <a:buClr>
                <a:schemeClr val="dk1"/>
              </a:buClr>
              <a:buSzPts val="1200"/>
              <a:buFont typeface="Arial"/>
              <a:buChar char="•"/>
            </a:pPr>
            <a:r>
              <a:rPr lang="de-DE"/>
              <a:t>We created a large scale dataset for VVAD which can help to improve HRI</a:t>
            </a:r>
            <a:endParaRPr/>
          </a:p>
          <a:p>
            <a:pPr indent="-285750" lvl="2" marL="742950" rtl="0" algn="l">
              <a:spcBef>
                <a:spcPts val="0"/>
              </a:spcBef>
              <a:spcAft>
                <a:spcPts val="0"/>
              </a:spcAft>
              <a:buClr>
                <a:schemeClr val="dk1"/>
              </a:buClr>
              <a:buSzPts val="1200"/>
              <a:buFont typeface="Arial"/>
              <a:buChar char="•"/>
            </a:pPr>
            <a:r>
              <a:rPr lang="de-DE"/>
              <a:t>We showed that robust models with super human performance can be trained on that dataset</a:t>
            </a:r>
            <a:endParaRPr/>
          </a:p>
          <a:p>
            <a:pPr indent="-209550" lvl="2" marL="742950" rtl="0" algn="l">
              <a:spcBef>
                <a:spcPts val="0"/>
              </a:spcBef>
              <a:spcAft>
                <a:spcPts val="0"/>
              </a:spcAft>
              <a:buClr>
                <a:schemeClr val="dk1"/>
              </a:buClr>
              <a:buSzPts val="1200"/>
              <a:buFont typeface="Arial"/>
              <a:buNone/>
            </a:pPr>
            <a:r>
              <a:t/>
            </a:r>
            <a:endParaRPr>
              <a:latin typeface="Arial"/>
              <a:ea typeface="Arial"/>
              <a:cs typeface="Arial"/>
              <a:sym typeface="Arial"/>
            </a:endParaRPr>
          </a:p>
          <a:p>
            <a:pPr indent="-209550" lvl="2" marL="742950" rtl="0" algn="l">
              <a:spcBef>
                <a:spcPts val="0"/>
              </a:spcBef>
              <a:spcAft>
                <a:spcPts val="0"/>
              </a:spcAft>
              <a:buClr>
                <a:schemeClr val="dk1"/>
              </a:buClr>
              <a:buSzPts val="1200"/>
              <a:buFont typeface="Arial"/>
              <a:buNone/>
            </a:pPr>
            <a:r>
              <a:t/>
            </a:r>
            <a:endParaRPr>
              <a:latin typeface="Arial"/>
              <a:ea typeface="Arial"/>
              <a:cs typeface="Arial"/>
              <a:sym typeface="Arial"/>
            </a:endParaRPr>
          </a:p>
          <a:p>
            <a:pPr indent="-209550" lvl="2" marL="742950" rtl="0" algn="l">
              <a:spcBef>
                <a:spcPts val="0"/>
              </a:spcBef>
              <a:spcAft>
                <a:spcPts val="0"/>
              </a:spcAft>
              <a:buClr>
                <a:schemeClr val="dk1"/>
              </a:buClr>
              <a:buSzPts val="1200"/>
              <a:buFont typeface="Arial"/>
              <a:buNone/>
            </a:pPr>
            <a:r>
              <a:t/>
            </a:r>
            <a:endParaRPr>
              <a:latin typeface="Arial"/>
              <a:ea typeface="Arial"/>
              <a:cs typeface="Arial"/>
              <a:sym typeface="Arial"/>
            </a:endParaRPr>
          </a:p>
          <a:p>
            <a:pPr indent="-171450" lvl="0" marL="171450" rtl="0" algn="l">
              <a:spcBef>
                <a:spcPts val="0"/>
              </a:spcBef>
              <a:spcAft>
                <a:spcPts val="0"/>
              </a:spcAft>
              <a:buClr>
                <a:schemeClr val="dk1"/>
              </a:buClr>
              <a:buSzPts val="1200"/>
              <a:buFont typeface="Arial"/>
              <a:buChar char="•"/>
            </a:pPr>
            <a:r>
              <a:rPr lang="de-DE"/>
              <a:t>TODO: warum kein MAE bei human und warum kann bei Human die Accuracy so einen Kommawert haben und bei den Models nicht?</a:t>
            </a:r>
            <a:endParaRPr>
              <a:latin typeface="Arial"/>
              <a:ea typeface="Arial"/>
              <a:cs typeface="Arial"/>
              <a:sym typeface="Arial"/>
            </a:endParaRPr>
          </a:p>
          <a:p>
            <a:pPr indent="0" lvl="0" marL="0" rtl="0" algn="l">
              <a:spcBef>
                <a:spcPts val="0"/>
              </a:spcBef>
              <a:spcAft>
                <a:spcPts val="0"/>
              </a:spcAft>
              <a:buNone/>
            </a:pPr>
            <a:r>
              <a:t/>
            </a:r>
            <a:endParaRPr>
              <a:latin typeface="Calibri"/>
              <a:ea typeface="Calibri"/>
              <a:cs typeface="Calibri"/>
              <a:sym typeface="Calibri"/>
            </a:endParaRPr>
          </a:p>
        </p:txBody>
      </p:sp>
      <p:sp>
        <p:nvSpPr>
          <p:cNvPr id="615" name="Google Shape;615;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1" name="Google Shape;631;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de-DE"/>
              <a:t>Thanks for attention and interest!</a:t>
            </a:r>
            <a:endParaRPr/>
          </a:p>
          <a:p>
            <a:pPr indent="0" lvl="0" marL="0" rtl="0" algn="ctr">
              <a:spcBef>
                <a:spcPts val="0"/>
              </a:spcBef>
              <a:spcAft>
                <a:spcPts val="0"/>
              </a:spcAft>
              <a:buNone/>
            </a:pPr>
            <a:r>
              <a:rPr lang="de-DE"/>
              <a:t>Feel free to ask and comment</a:t>
            </a:r>
            <a:endParaRPr/>
          </a:p>
          <a:p>
            <a:pPr indent="0" lvl="0" marL="0" rtl="0" algn="l">
              <a:spcBef>
                <a:spcPts val="0"/>
              </a:spcBef>
              <a:spcAft>
                <a:spcPts val="0"/>
              </a:spcAft>
              <a:buNone/>
            </a:pPr>
            <a:br>
              <a:rPr lang="de-DE"/>
            </a:br>
            <a:endParaRPr/>
          </a:p>
        </p:txBody>
      </p:sp>
      <p:sp>
        <p:nvSpPr>
          <p:cNvPr id="632" name="Google Shape;632;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 name="Google Shape;347;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85750" lvl="0" marL="285750" rtl="0" algn="l">
              <a:spcBef>
                <a:spcPts val="0"/>
              </a:spcBef>
              <a:spcAft>
                <a:spcPts val="0"/>
              </a:spcAft>
              <a:buClr>
                <a:schemeClr val="dk1"/>
              </a:buClr>
              <a:buSzPts val="1200"/>
              <a:buFont typeface="Arial"/>
              <a:buChar char="•"/>
            </a:pPr>
            <a:r>
              <a:rPr lang="de-DE"/>
              <a:t>Motivation</a:t>
            </a:r>
            <a:endParaRPr/>
          </a:p>
          <a:p>
            <a:pPr indent="-285750" lvl="0" marL="285750" rtl="0" algn="l">
              <a:spcBef>
                <a:spcPts val="0"/>
              </a:spcBef>
              <a:spcAft>
                <a:spcPts val="0"/>
              </a:spcAft>
              <a:buClr>
                <a:schemeClr val="dk1"/>
              </a:buClr>
              <a:buSzPts val="1200"/>
              <a:buFont typeface="Arial"/>
              <a:buChar char="•"/>
            </a:pPr>
            <a:r>
              <a:rPr lang="de-DE"/>
              <a:t>Implementation</a:t>
            </a:r>
            <a:endParaRPr/>
          </a:p>
          <a:p>
            <a:pPr indent="-285750" lvl="0" marL="285750" rtl="0" algn="l">
              <a:spcBef>
                <a:spcPts val="0"/>
              </a:spcBef>
              <a:spcAft>
                <a:spcPts val="0"/>
              </a:spcAft>
              <a:buClr>
                <a:schemeClr val="dk1"/>
              </a:buClr>
              <a:buSzPts val="1200"/>
              <a:buFont typeface="Arial"/>
              <a:buChar char="•"/>
            </a:pPr>
            <a:r>
              <a:rPr lang="de-DE"/>
              <a:t>Evaluation</a:t>
            </a:r>
            <a:endParaRPr/>
          </a:p>
          <a:p>
            <a:pPr indent="-285750" lvl="0" marL="285750" rtl="0" algn="l">
              <a:spcBef>
                <a:spcPts val="0"/>
              </a:spcBef>
              <a:spcAft>
                <a:spcPts val="0"/>
              </a:spcAft>
              <a:buClr>
                <a:schemeClr val="dk1"/>
              </a:buClr>
              <a:buSzPts val="1200"/>
              <a:buFont typeface="Arial"/>
              <a:buChar char="•"/>
            </a:pPr>
            <a:r>
              <a:rPr lang="de-DE"/>
              <a:t>Interpretation</a:t>
            </a:r>
            <a:endParaRPr/>
          </a:p>
          <a:p>
            <a:pPr indent="-285750" lvl="0" marL="285750" rtl="0" algn="l">
              <a:spcBef>
                <a:spcPts val="0"/>
              </a:spcBef>
              <a:spcAft>
                <a:spcPts val="0"/>
              </a:spcAft>
              <a:buClr>
                <a:schemeClr val="dk1"/>
              </a:buClr>
              <a:buSzPts val="1200"/>
              <a:buFont typeface="Arial"/>
              <a:buChar char="•"/>
            </a:pPr>
            <a:r>
              <a:rPr lang="de-DE"/>
              <a:t>Questions &amp; Ideas</a:t>
            </a:r>
            <a:endParaRPr/>
          </a:p>
          <a:p>
            <a:pPr indent="0" lvl="0" marL="0" rtl="0" algn="l">
              <a:spcBef>
                <a:spcPts val="0"/>
              </a:spcBef>
              <a:spcAft>
                <a:spcPts val="0"/>
              </a:spcAft>
              <a:buNone/>
            </a:pPr>
            <a:r>
              <a:t/>
            </a:r>
            <a:endParaRPr>
              <a:latin typeface="Calibri"/>
              <a:ea typeface="Calibri"/>
              <a:cs typeface="Calibri"/>
              <a:sym typeface="Calibri"/>
            </a:endParaRPr>
          </a:p>
        </p:txBody>
      </p:sp>
      <p:sp>
        <p:nvSpPr>
          <p:cNvPr id="348" name="Google Shape;348;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 name="Google Shape;36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85750" lvl="0" marL="285750" rtl="0" algn="l">
              <a:spcBef>
                <a:spcPts val="0"/>
              </a:spcBef>
              <a:spcAft>
                <a:spcPts val="0"/>
              </a:spcAft>
              <a:buClr>
                <a:schemeClr val="dk1"/>
              </a:buClr>
              <a:buSzPts val="1200"/>
              <a:buFont typeface="Arial"/>
              <a:buChar char="•"/>
            </a:pPr>
            <a:r>
              <a:rPr lang="de-DE"/>
              <a:t>What is Visual Voice Activity Detection</a:t>
            </a:r>
            <a:endParaRPr/>
          </a:p>
          <a:p>
            <a:pPr indent="-285750" lvl="2" marL="742950" rtl="0" algn="l">
              <a:spcBef>
                <a:spcPts val="0"/>
              </a:spcBef>
              <a:spcAft>
                <a:spcPts val="0"/>
              </a:spcAft>
              <a:buClr>
                <a:schemeClr val="dk1"/>
              </a:buClr>
              <a:buSzPts val="1200"/>
              <a:buFont typeface="Arial"/>
              <a:buChar char="•"/>
            </a:pPr>
            <a:r>
              <a:rPr lang="de-DE"/>
              <a:t>Detects if someone is speaking solely on visual input </a:t>
            </a:r>
            <a:endParaRPr/>
          </a:p>
          <a:p>
            <a:pPr indent="-285750" lvl="2" marL="742950" rtl="0" algn="l">
              <a:spcBef>
                <a:spcPts val="0"/>
              </a:spcBef>
              <a:spcAft>
                <a:spcPts val="0"/>
              </a:spcAft>
              <a:buClr>
                <a:schemeClr val="dk1"/>
              </a:buClr>
              <a:buSzPts val="1200"/>
              <a:buFont typeface="Arial"/>
              <a:buChar char="•"/>
            </a:pPr>
            <a:r>
              <a:rPr lang="de-DE"/>
              <a:t>Just like humans do in Video Conferences</a:t>
            </a:r>
            <a:endParaRPr/>
          </a:p>
          <a:p>
            <a:pPr indent="-285750" lvl="0" marL="285750" rtl="0" algn="l">
              <a:spcBef>
                <a:spcPts val="0"/>
              </a:spcBef>
              <a:spcAft>
                <a:spcPts val="0"/>
              </a:spcAft>
              <a:buClr>
                <a:schemeClr val="dk1"/>
              </a:buClr>
              <a:buSzPts val="1200"/>
              <a:buFont typeface="Arial"/>
              <a:buChar char="•"/>
            </a:pPr>
            <a:r>
              <a:rPr lang="de-DE"/>
              <a:t>Why do we need it?</a:t>
            </a:r>
            <a:endParaRPr/>
          </a:p>
          <a:p>
            <a:pPr indent="-285750" lvl="2" marL="742950" rtl="0" algn="l">
              <a:spcBef>
                <a:spcPts val="0"/>
              </a:spcBef>
              <a:spcAft>
                <a:spcPts val="0"/>
              </a:spcAft>
              <a:buClr>
                <a:schemeClr val="dk1"/>
              </a:buClr>
              <a:buSzPts val="1200"/>
              <a:buFont typeface="Arial"/>
              <a:buChar char="•"/>
            </a:pPr>
            <a:r>
              <a:rPr lang="de-DE"/>
              <a:t>Pepper is the motivation</a:t>
            </a:r>
            <a:endParaRPr/>
          </a:p>
          <a:p>
            <a:pPr indent="-285750" lvl="2" marL="742950" rtl="0" algn="l">
              <a:spcBef>
                <a:spcPts val="0"/>
              </a:spcBef>
              <a:spcAft>
                <a:spcPts val="0"/>
              </a:spcAft>
              <a:buClr>
                <a:schemeClr val="dk1"/>
              </a:buClr>
              <a:buSzPts val="1200"/>
              <a:buFont typeface="Arial"/>
              <a:buChar char="•"/>
            </a:pPr>
            <a:r>
              <a:rPr lang="de-DE"/>
              <a:t>Interaction as natural as possible</a:t>
            </a:r>
            <a:endParaRPr/>
          </a:p>
          <a:p>
            <a:pPr indent="-285750" lvl="2" marL="742950" rtl="0" algn="l">
              <a:spcBef>
                <a:spcPts val="0"/>
              </a:spcBef>
              <a:spcAft>
                <a:spcPts val="0"/>
              </a:spcAft>
              <a:buClr>
                <a:schemeClr val="dk1"/>
              </a:buClr>
              <a:buSzPts val="1200"/>
              <a:buFont typeface="Arial"/>
              <a:buChar char="•"/>
            </a:pPr>
            <a:r>
              <a:rPr lang="de-DE"/>
              <a:t>Think about how to Start of a Conversation, raising attention</a:t>
            </a:r>
            <a:endParaRPr/>
          </a:p>
          <a:p>
            <a:pPr indent="-285750" lvl="3" marL="1371600" rtl="0" algn="l">
              <a:spcBef>
                <a:spcPts val="0"/>
              </a:spcBef>
              <a:spcAft>
                <a:spcPts val="0"/>
              </a:spcAft>
              <a:buClr>
                <a:schemeClr val="dk1"/>
              </a:buClr>
              <a:buSzPts val="1200"/>
              <a:buFont typeface="Arial"/>
              <a:buChar char="•"/>
            </a:pPr>
            <a:r>
              <a:rPr lang="de-DE"/>
              <a:t>Stimulus (AUDITORY, TACTILE, VISUAL)</a:t>
            </a:r>
            <a:endParaRPr/>
          </a:p>
          <a:p>
            <a:pPr indent="-285750" lvl="2" marL="742950" rtl="0" algn="l">
              <a:spcBef>
                <a:spcPts val="0"/>
              </a:spcBef>
              <a:spcAft>
                <a:spcPts val="0"/>
              </a:spcAft>
              <a:buClr>
                <a:schemeClr val="dk1"/>
              </a:buClr>
              <a:buSzPts val="1200"/>
              <a:buFont typeface="Arial"/>
              <a:buChar char="•"/>
            </a:pPr>
            <a:r>
              <a:rPr lang="de-DE"/>
              <a:t>1 Person scenario vs. crowded and noisy</a:t>
            </a:r>
            <a:endParaRPr/>
          </a:p>
          <a:p>
            <a:pPr indent="-285750" lvl="2" marL="742950" rtl="0" algn="l">
              <a:spcBef>
                <a:spcPts val="0"/>
              </a:spcBef>
              <a:spcAft>
                <a:spcPts val="0"/>
              </a:spcAft>
              <a:buClr>
                <a:schemeClr val="dk1"/>
              </a:buClr>
              <a:buSzPts val="1200"/>
              <a:buFont typeface="Arial"/>
              <a:buChar char="•"/>
            </a:pPr>
            <a:r>
              <a:rPr lang="de-DE"/>
              <a:t>Stare detection in noisy environments</a:t>
            </a:r>
            <a:endParaRPr/>
          </a:p>
          <a:p>
            <a:pPr indent="-285750" lvl="2" marL="742950" rtl="0" algn="l">
              <a:spcBef>
                <a:spcPts val="0"/>
              </a:spcBef>
              <a:spcAft>
                <a:spcPts val="0"/>
              </a:spcAft>
              <a:buClr>
                <a:schemeClr val="dk1"/>
              </a:buClr>
              <a:buSzPts val="1200"/>
              <a:buFont typeface="Arial"/>
              <a:buChar char="•"/>
            </a:pPr>
            <a:r>
              <a:rPr lang="de-DE"/>
              <a:t>Speaker detection for multiple people in field of view</a:t>
            </a:r>
            <a:endParaRPr/>
          </a:p>
          <a:p>
            <a:pPr indent="-285750" lvl="2" marL="742950" rtl="0" algn="l">
              <a:spcBef>
                <a:spcPts val="0"/>
              </a:spcBef>
              <a:spcAft>
                <a:spcPts val="0"/>
              </a:spcAft>
              <a:buClr>
                <a:schemeClr val="dk1"/>
              </a:buClr>
              <a:buSzPts val="1200"/>
              <a:buFont typeface="Arial"/>
              <a:buChar char="•"/>
            </a:pPr>
            <a:r>
              <a:rPr lang="de-DE"/>
              <a:t>Trend is Huge Models for multi modal and multi task learning – cool but mostly not deployable on robots with limited computing capabilities</a:t>
            </a:r>
            <a:endParaRPr/>
          </a:p>
          <a:p>
            <a:pPr indent="-209550" lvl="2" marL="742950" rtl="0" algn="l">
              <a:spcBef>
                <a:spcPts val="0"/>
              </a:spcBef>
              <a:spcAft>
                <a:spcPts val="0"/>
              </a:spcAft>
              <a:buClr>
                <a:schemeClr val="dk1"/>
              </a:buClr>
              <a:buSzPts val="1200"/>
              <a:buFont typeface="Arial"/>
              <a:buNone/>
            </a:pPr>
            <a:r>
              <a:t/>
            </a:r>
            <a:endParaRPr>
              <a:latin typeface="Arial"/>
              <a:ea typeface="Arial"/>
              <a:cs typeface="Arial"/>
              <a:sym typeface="Arial"/>
            </a:endParaRPr>
          </a:p>
          <a:p>
            <a:pPr indent="0" lvl="0" marL="0" rtl="0" algn="l">
              <a:spcBef>
                <a:spcPts val="0"/>
              </a:spcBef>
              <a:spcAft>
                <a:spcPts val="0"/>
              </a:spcAft>
              <a:buNone/>
            </a:pPr>
            <a:r>
              <a:t/>
            </a:r>
            <a:endParaRPr>
              <a:latin typeface="Calibri"/>
              <a:ea typeface="Calibri"/>
              <a:cs typeface="Calibri"/>
              <a:sym typeface="Calibri"/>
            </a:endParaRPr>
          </a:p>
        </p:txBody>
      </p:sp>
      <p:sp>
        <p:nvSpPr>
          <p:cNvPr id="363" name="Google Shape;363;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8" name="Google Shape;378;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85750" lvl="0" marL="285750" rtl="0" algn="l">
              <a:spcBef>
                <a:spcPts val="0"/>
              </a:spcBef>
              <a:spcAft>
                <a:spcPts val="0"/>
              </a:spcAft>
              <a:buClr>
                <a:schemeClr val="dk1"/>
              </a:buClr>
              <a:buSzPts val="1200"/>
              <a:buFont typeface="Arial"/>
              <a:buChar char="•"/>
            </a:pPr>
            <a:r>
              <a:rPr lang="de-DE"/>
              <a:t>Automatically anotated Dataset Creation</a:t>
            </a:r>
            <a:endParaRPr/>
          </a:p>
          <a:p>
            <a:pPr indent="-285750" lvl="0" marL="285750" rtl="0" algn="l">
              <a:spcBef>
                <a:spcPts val="0"/>
              </a:spcBef>
              <a:spcAft>
                <a:spcPts val="0"/>
              </a:spcAft>
              <a:buClr>
                <a:schemeClr val="dk1"/>
              </a:buClr>
              <a:buSzPts val="1200"/>
              <a:buFont typeface="Arial"/>
              <a:buChar char="•"/>
            </a:pPr>
            <a:r>
              <a:rPr lang="de-DE"/>
              <a:t>Implementation of the Learning Algorithms</a:t>
            </a:r>
            <a:endParaRPr/>
          </a:p>
          <a:p>
            <a:pPr indent="0" lvl="0" marL="0" rtl="0" algn="l">
              <a:spcBef>
                <a:spcPts val="0"/>
              </a:spcBef>
              <a:spcAft>
                <a:spcPts val="0"/>
              </a:spcAft>
              <a:buNone/>
            </a:pPr>
            <a:r>
              <a:t/>
            </a:r>
            <a:endParaRPr>
              <a:latin typeface="Calibri"/>
              <a:ea typeface="Calibri"/>
              <a:cs typeface="Calibri"/>
              <a:sym typeface="Calibri"/>
            </a:endParaRPr>
          </a:p>
        </p:txBody>
      </p:sp>
      <p:sp>
        <p:nvSpPr>
          <p:cNvPr id="379" name="Google Shape;379;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3" name="Google Shape;393;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de-DE"/>
              <a:t>LRS3</a:t>
            </a:r>
            <a:endParaRPr/>
          </a:p>
          <a:p>
            <a:pPr indent="-285750" lvl="0" marL="285750" rtl="0" algn="l">
              <a:spcBef>
                <a:spcPts val="0"/>
              </a:spcBef>
              <a:spcAft>
                <a:spcPts val="0"/>
              </a:spcAft>
              <a:buClr>
                <a:schemeClr val="dk1"/>
              </a:buClr>
              <a:buSzPts val="1200"/>
              <a:buFont typeface="Arial"/>
              <a:buChar char="•"/>
            </a:pPr>
            <a:r>
              <a:rPr lang="de-DE"/>
              <a:t>Over a 100 thousand utterances from TED and TEDx talks - DIVERSITY</a:t>
            </a:r>
            <a:endParaRPr/>
          </a:p>
          <a:p>
            <a:pPr indent="0" lvl="0" marL="0" rtl="0" algn="l">
              <a:spcBef>
                <a:spcPts val="0"/>
              </a:spcBef>
              <a:spcAft>
                <a:spcPts val="0"/>
              </a:spcAft>
              <a:buNone/>
            </a:pPr>
            <a:r>
              <a:rPr lang="de-DE"/>
              <a:t>Utterance</a:t>
            </a:r>
            <a:endParaRPr/>
          </a:p>
          <a:p>
            <a:pPr indent="-285750" lvl="0" marL="285750" rtl="0" algn="l">
              <a:spcBef>
                <a:spcPts val="0"/>
              </a:spcBef>
              <a:spcAft>
                <a:spcPts val="0"/>
              </a:spcAft>
              <a:buClr>
                <a:schemeClr val="dk1"/>
              </a:buClr>
              <a:buSzPts val="1200"/>
              <a:buFont typeface="Arial"/>
              <a:buChar char="•"/>
            </a:pPr>
            <a:r>
              <a:rPr lang="de-DE"/>
              <a:t>Ref - Youtube reference of TED and TEDx Talks</a:t>
            </a:r>
            <a:endParaRPr/>
          </a:p>
          <a:p>
            <a:pPr indent="-285750" lvl="0" marL="285750" rtl="0" algn="l">
              <a:spcBef>
                <a:spcPts val="0"/>
              </a:spcBef>
              <a:spcAft>
                <a:spcPts val="0"/>
              </a:spcAft>
              <a:buClr>
                <a:schemeClr val="dk1"/>
              </a:buClr>
              <a:buSzPts val="1200"/>
              <a:buFont typeface="Arial"/>
              <a:buChar char="•"/>
            </a:pPr>
            <a:r>
              <a:rPr lang="de-DE"/>
              <a:t>Frame - Start bounding box</a:t>
            </a:r>
            <a:endParaRPr/>
          </a:p>
          <a:p>
            <a:pPr indent="-285750" lvl="0" marL="285750" rtl="0" algn="l">
              <a:spcBef>
                <a:spcPts val="0"/>
              </a:spcBef>
              <a:spcAft>
                <a:spcPts val="0"/>
              </a:spcAft>
              <a:buClr>
                <a:schemeClr val="dk1"/>
              </a:buClr>
              <a:buSzPts val="1200"/>
              <a:buFont typeface="Arial"/>
              <a:buChar char="•"/>
            </a:pPr>
            <a:r>
              <a:rPr lang="de-DE"/>
              <a:t>Timing of words - when is the person speaking and when is the person not speaking</a:t>
            </a:r>
            <a:endParaRPr/>
          </a:p>
          <a:p>
            <a:pPr indent="0" lvl="0" marL="0" rtl="0" algn="l">
              <a:spcBef>
                <a:spcPts val="0"/>
              </a:spcBef>
              <a:spcAft>
                <a:spcPts val="0"/>
              </a:spcAft>
              <a:buNone/>
            </a:pPr>
            <a:r>
              <a:t/>
            </a:r>
            <a:endParaRPr>
              <a:latin typeface="Calibri"/>
              <a:ea typeface="Calibri"/>
              <a:cs typeface="Calibri"/>
              <a:sym typeface="Calibri"/>
            </a:endParaRPr>
          </a:p>
        </p:txBody>
      </p:sp>
      <p:sp>
        <p:nvSpPr>
          <p:cNvPr id="394" name="Google Shape;394;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8" name="Google Shape;40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85750" lvl="0" marL="285750" rtl="0" algn="l">
              <a:spcBef>
                <a:spcPts val="0"/>
              </a:spcBef>
              <a:spcAft>
                <a:spcPts val="0"/>
              </a:spcAft>
              <a:buClr>
                <a:schemeClr val="dk1"/>
              </a:buClr>
              <a:buSzPts val="1200"/>
              <a:buFont typeface="Arial"/>
              <a:buChar char="•"/>
            </a:pPr>
            <a:r>
              <a:rPr lang="de-DE"/>
              <a:t>Binary Labels - speaking and not speaking</a:t>
            </a:r>
            <a:endParaRPr/>
          </a:p>
          <a:p>
            <a:pPr indent="-285750" lvl="0" marL="285750" rtl="0" algn="l">
              <a:spcBef>
                <a:spcPts val="0"/>
              </a:spcBef>
              <a:spcAft>
                <a:spcPts val="0"/>
              </a:spcAft>
              <a:buClr>
                <a:schemeClr val="dk1"/>
              </a:buClr>
              <a:buSzPts val="1200"/>
              <a:buFont typeface="Arial"/>
              <a:buChar char="•"/>
            </a:pPr>
            <a:r>
              <a:rPr lang="de-DE"/>
              <a:t>k Frames - k needs to big enough to make robust predictions but small enough to be fast</a:t>
            </a:r>
            <a:endParaRPr/>
          </a:p>
          <a:p>
            <a:pPr indent="0" lvl="0" marL="0" rtl="0" algn="l">
              <a:spcBef>
                <a:spcPts val="0"/>
              </a:spcBef>
              <a:spcAft>
                <a:spcPts val="0"/>
              </a:spcAft>
              <a:buNone/>
            </a:pPr>
            <a:r>
              <a:t/>
            </a:r>
            <a:endParaRPr>
              <a:latin typeface="Calibri"/>
              <a:ea typeface="Calibri"/>
              <a:cs typeface="Calibri"/>
              <a:sym typeface="Calibri"/>
            </a:endParaRPr>
          </a:p>
        </p:txBody>
      </p:sp>
      <p:sp>
        <p:nvSpPr>
          <p:cNvPr id="409" name="Google Shape;40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3" name="Google Shape;42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85750" lvl="0" marL="285750" rtl="0" algn="l">
              <a:spcBef>
                <a:spcPts val="0"/>
              </a:spcBef>
              <a:spcAft>
                <a:spcPts val="0"/>
              </a:spcAft>
              <a:buClr>
                <a:schemeClr val="dk1"/>
              </a:buClr>
              <a:buSzPts val="1200"/>
              <a:buFont typeface="Arial"/>
              <a:buChar char="•"/>
            </a:pPr>
            <a:r>
              <a:rPr lang="de-DE"/>
              <a:t>Download all Videos from Youtube</a:t>
            </a:r>
            <a:endParaRPr/>
          </a:p>
          <a:p>
            <a:pPr indent="-285750" lvl="2" marL="742950" rtl="0" algn="l">
              <a:spcBef>
                <a:spcPts val="0"/>
              </a:spcBef>
              <a:spcAft>
                <a:spcPts val="0"/>
              </a:spcAft>
              <a:buClr>
                <a:schemeClr val="dk1"/>
              </a:buClr>
              <a:buSzPts val="1200"/>
              <a:buFont typeface="Arial"/>
              <a:buChar char="•"/>
            </a:pPr>
            <a:r>
              <a:rPr lang="de-DE"/>
              <a:t>Wrote a little script for that and adjust of framerate - takes ~500GB</a:t>
            </a:r>
            <a:endParaRPr/>
          </a:p>
          <a:p>
            <a:pPr indent="-285750" lvl="0" marL="285750" rtl="0" algn="l">
              <a:spcBef>
                <a:spcPts val="0"/>
              </a:spcBef>
              <a:spcAft>
                <a:spcPts val="0"/>
              </a:spcAft>
              <a:buClr>
                <a:schemeClr val="dk1"/>
              </a:buClr>
              <a:buSzPts val="1200"/>
              <a:buFont typeface="Arial"/>
              <a:buChar char="•"/>
            </a:pPr>
            <a:r>
              <a:rPr lang="de-DE"/>
              <a:t>Extract positive and negative samples</a:t>
            </a:r>
            <a:endParaRPr/>
          </a:p>
          <a:p>
            <a:pPr indent="-285750" lvl="2" marL="742950" rtl="0" algn="l">
              <a:spcBef>
                <a:spcPts val="0"/>
              </a:spcBef>
              <a:spcAft>
                <a:spcPts val="0"/>
              </a:spcAft>
              <a:buClr>
                <a:schemeClr val="dk1"/>
              </a:buClr>
              <a:buSzPts val="1200"/>
              <a:buFont typeface="Arial"/>
              <a:buChar char="•"/>
            </a:pPr>
            <a:r>
              <a:rPr lang="de-DE"/>
              <a:t>On text level(frame numbers)</a:t>
            </a:r>
            <a:endParaRPr/>
          </a:p>
          <a:p>
            <a:pPr indent="-285750" lvl="2" marL="742950" rtl="0" algn="l">
              <a:spcBef>
                <a:spcPts val="0"/>
              </a:spcBef>
              <a:spcAft>
                <a:spcPts val="0"/>
              </a:spcAft>
              <a:buClr>
                <a:schemeClr val="dk1"/>
              </a:buClr>
              <a:buSzPts val="1200"/>
              <a:buFont typeface="Arial"/>
              <a:buChar char="•"/>
            </a:pPr>
            <a:r>
              <a:rPr lang="de-DE"/>
              <a:t>LRS3 is only bound to max words and scene change</a:t>
            </a:r>
            <a:endParaRPr/>
          </a:p>
          <a:p>
            <a:pPr indent="-285750" lvl="4" marL="1200150" rtl="0" algn="l">
              <a:spcBef>
                <a:spcPts val="0"/>
              </a:spcBef>
              <a:spcAft>
                <a:spcPts val="0"/>
              </a:spcAft>
              <a:buClr>
                <a:schemeClr val="dk1"/>
              </a:buClr>
              <a:buSzPts val="1200"/>
              <a:buFont typeface="Arial"/>
              <a:buChar char="•"/>
            </a:pPr>
            <a:r>
              <a:rPr lang="de-DE"/>
              <a:t>Pauses in speech can be used as negative samples</a:t>
            </a:r>
            <a:endParaRPr/>
          </a:p>
          <a:p>
            <a:pPr indent="-285750" lvl="0" marL="285750" rtl="0" algn="l">
              <a:spcBef>
                <a:spcPts val="0"/>
              </a:spcBef>
              <a:spcAft>
                <a:spcPts val="0"/>
              </a:spcAft>
              <a:buClr>
                <a:schemeClr val="dk1"/>
              </a:buClr>
              <a:buSzPts val="1200"/>
              <a:buFont typeface="Arial"/>
              <a:buChar char="•"/>
            </a:pPr>
            <a:r>
              <a:rPr lang="de-DE"/>
              <a:t>Face Detection &amp; Object Tracking</a:t>
            </a:r>
            <a:endParaRPr/>
          </a:p>
          <a:p>
            <a:pPr indent="-285750" lvl="2" marL="742950" rtl="0" algn="l">
              <a:spcBef>
                <a:spcPts val="0"/>
              </a:spcBef>
              <a:spcAft>
                <a:spcPts val="0"/>
              </a:spcAft>
              <a:buClr>
                <a:schemeClr val="dk1"/>
              </a:buClr>
              <a:buSzPts val="1200"/>
              <a:buFont typeface="Arial"/>
              <a:buChar char="•"/>
            </a:pPr>
            <a:r>
              <a:rPr lang="de-DE"/>
              <a:t>Detect face in the given bounding box - follow it over frames</a:t>
            </a:r>
            <a:endParaRPr/>
          </a:p>
          <a:p>
            <a:pPr indent="-285750" lvl="0" marL="285750" rtl="0" algn="l">
              <a:spcBef>
                <a:spcPts val="0"/>
              </a:spcBef>
              <a:spcAft>
                <a:spcPts val="0"/>
              </a:spcAft>
              <a:buClr>
                <a:schemeClr val="dk1"/>
              </a:buClr>
              <a:buSzPts val="1200"/>
              <a:buFont typeface="Arial"/>
              <a:buChar char="•"/>
            </a:pPr>
            <a:r>
              <a:rPr lang="de-DE"/>
              <a:t>Generate Features</a:t>
            </a:r>
            <a:endParaRPr/>
          </a:p>
          <a:p>
            <a:pPr indent="-285750" lvl="2" marL="742950" rtl="0" algn="l">
              <a:spcBef>
                <a:spcPts val="0"/>
              </a:spcBef>
              <a:spcAft>
                <a:spcPts val="0"/>
              </a:spcAft>
              <a:buClr>
                <a:schemeClr val="dk1"/>
              </a:buClr>
              <a:buSzPts val="1200"/>
              <a:buFont typeface="Arial"/>
              <a:buChar char="•"/>
            </a:pPr>
            <a:r>
              <a:rPr lang="de-DE"/>
              <a:t>Face Images, Lip Images, Facial Features (Dlib’s shape predictor ) - XXX for Face and XXX for the lips</a:t>
            </a:r>
            <a:endParaRPr/>
          </a:p>
          <a:p>
            <a:pPr indent="0" lvl="0" marL="0" rtl="0" algn="l">
              <a:spcBef>
                <a:spcPts val="0"/>
              </a:spcBef>
              <a:spcAft>
                <a:spcPts val="0"/>
              </a:spcAft>
              <a:buNone/>
            </a:pPr>
            <a:r>
              <a:t/>
            </a:r>
            <a:endParaRPr>
              <a:latin typeface="Calibri"/>
              <a:ea typeface="Calibri"/>
              <a:cs typeface="Calibri"/>
              <a:sym typeface="Calibri"/>
            </a:endParaRPr>
          </a:p>
        </p:txBody>
      </p:sp>
      <p:sp>
        <p:nvSpPr>
          <p:cNvPr id="424" name="Google Shape;424;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9" name="Google Shape;43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85750" lvl="0" marL="285750" rtl="0" algn="l">
              <a:spcBef>
                <a:spcPts val="0"/>
              </a:spcBef>
              <a:spcAft>
                <a:spcPts val="0"/>
              </a:spcAft>
              <a:buClr>
                <a:schemeClr val="dk1"/>
              </a:buClr>
              <a:buSzPts val="1200"/>
              <a:buFont typeface="Arial"/>
              <a:buChar char="•"/>
            </a:pPr>
            <a:r>
              <a:rPr lang="de-DE"/>
              <a:t>44490 samples in a 1-to-1 ratio</a:t>
            </a:r>
            <a:endParaRPr/>
          </a:p>
          <a:p>
            <a:pPr indent="-285750" lvl="0" marL="285750" rtl="0" algn="l">
              <a:spcBef>
                <a:spcPts val="0"/>
              </a:spcBef>
              <a:spcAft>
                <a:spcPts val="0"/>
              </a:spcAft>
              <a:buClr>
                <a:schemeClr val="dk1"/>
              </a:buClr>
              <a:buSzPts val="1200"/>
              <a:buFont typeface="Arial"/>
              <a:buChar char="•"/>
            </a:pPr>
            <a:r>
              <a:rPr lang="de-DE"/>
              <a:t>Approaches</a:t>
            </a:r>
            <a:endParaRPr/>
          </a:p>
          <a:p>
            <a:pPr indent="-285750" lvl="2" marL="742950" rtl="0" algn="l">
              <a:spcBef>
                <a:spcPts val="0"/>
              </a:spcBef>
              <a:spcAft>
                <a:spcPts val="0"/>
              </a:spcAft>
              <a:buClr>
                <a:schemeClr val="dk1"/>
              </a:buClr>
              <a:buSzPts val="1200"/>
              <a:buFont typeface="Arial"/>
              <a:buChar char="•"/>
            </a:pPr>
            <a:r>
              <a:rPr lang="de-DE"/>
              <a:t>End-To-End learning with frames of the whole face</a:t>
            </a:r>
            <a:endParaRPr/>
          </a:p>
          <a:p>
            <a:pPr indent="-285750" lvl="2" marL="742950" rtl="0" algn="l">
              <a:spcBef>
                <a:spcPts val="0"/>
              </a:spcBef>
              <a:spcAft>
                <a:spcPts val="0"/>
              </a:spcAft>
              <a:buClr>
                <a:schemeClr val="dk1"/>
              </a:buClr>
              <a:buSzPts val="1200"/>
              <a:buFont typeface="Arial"/>
              <a:buChar char="•"/>
            </a:pPr>
            <a:r>
              <a:rPr lang="de-DE"/>
              <a:t>End-To-End learning with frames of the lips</a:t>
            </a:r>
            <a:endParaRPr/>
          </a:p>
          <a:p>
            <a:pPr indent="-285750" lvl="2" marL="742950" rtl="0" algn="l">
              <a:spcBef>
                <a:spcPts val="0"/>
              </a:spcBef>
              <a:spcAft>
                <a:spcPts val="0"/>
              </a:spcAft>
              <a:buClr>
                <a:schemeClr val="dk1"/>
              </a:buClr>
              <a:buSzPts val="1200"/>
              <a:buFont typeface="Arial"/>
              <a:buChar char="•"/>
            </a:pPr>
            <a:r>
              <a:rPr lang="de-DE"/>
              <a:t>Feature engineered approach with facial features of the whole face</a:t>
            </a:r>
            <a:endParaRPr/>
          </a:p>
          <a:p>
            <a:pPr indent="-285750" lvl="2" marL="742950" rtl="0" algn="l">
              <a:spcBef>
                <a:spcPts val="0"/>
              </a:spcBef>
              <a:spcAft>
                <a:spcPts val="0"/>
              </a:spcAft>
              <a:buClr>
                <a:schemeClr val="dk1"/>
              </a:buClr>
              <a:buSzPts val="1200"/>
              <a:buFont typeface="Arial"/>
              <a:buChar char="•"/>
            </a:pPr>
            <a:r>
              <a:rPr lang="de-DE"/>
              <a:t>Feature engineered approach with facial features of the lips</a:t>
            </a:r>
            <a:endParaRPr/>
          </a:p>
          <a:p>
            <a:pPr indent="-209550" lvl="2" marL="742950" rtl="0" algn="l">
              <a:spcBef>
                <a:spcPts val="0"/>
              </a:spcBef>
              <a:spcAft>
                <a:spcPts val="0"/>
              </a:spcAft>
              <a:buClr>
                <a:schemeClr val="dk1"/>
              </a:buClr>
              <a:buSzPts val="1200"/>
              <a:buFont typeface="Arial"/>
              <a:buNone/>
            </a:pPr>
            <a:r>
              <a:t/>
            </a:r>
            <a:endParaRPr>
              <a:latin typeface="Arial"/>
              <a:ea typeface="Arial"/>
              <a:cs typeface="Arial"/>
              <a:sym typeface="Arial"/>
            </a:endParaRPr>
          </a:p>
          <a:p>
            <a:pPr indent="-209550" lvl="2" marL="742950" rtl="0" algn="l">
              <a:spcBef>
                <a:spcPts val="0"/>
              </a:spcBef>
              <a:spcAft>
                <a:spcPts val="0"/>
              </a:spcAft>
              <a:buClr>
                <a:schemeClr val="dk1"/>
              </a:buClr>
              <a:buSzPts val="1200"/>
              <a:buFont typeface="Arial"/>
              <a:buNone/>
            </a:pPr>
            <a:r>
              <a:t/>
            </a:r>
            <a:endParaRPr>
              <a:latin typeface="Arial"/>
              <a:ea typeface="Arial"/>
              <a:cs typeface="Arial"/>
              <a:sym typeface="Arial"/>
            </a:endParaRPr>
          </a:p>
          <a:p>
            <a:pPr indent="-171450" lvl="0" marL="171450" rtl="0" algn="l">
              <a:spcBef>
                <a:spcPts val="0"/>
              </a:spcBef>
              <a:spcAft>
                <a:spcPts val="0"/>
              </a:spcAft>
              <a:buClr>
                <a:schemeClr val="dk1"/>
              </a:buClr>
              <a:buSzPts val="1200"/>
              <a:buFont typeface="Arial"/>
              <a:buChar char="•"/>
            </a:pPr>
            <a:r>
              <a:rPr lang="de-DE"/>
              <a:t>TODO: lip features viz</a:t>
            </a:r>
            <a:endParaRPr/>
          </a:p>
        </p:txBody>
      </p:sp>
      <p:sp>
        <p:nvSpPr>
          <p:cNvPr id="440" name="Google Shape;440;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9" name="Google Shape;459;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85750" lvl="0" marL="285750" rtl="0" algn="l">
              <a:spcBef>
                <a:spcPts val="0"/>
              </a:spcBef>
              <a:spcAft>
                <a:spcPts val="0"/>
              </a:spcAft>
              <a:buClr>
                <a:schemeClr val="dk1"/>
              </a:buClr>
              <a:buSzPts val="1200"/>
              <a:buFont typeface="Arial"/>
              <a:buChar char="•"/>
            </a:pPr>
            <a:r>
              <a:rPr lang="de-DE"/>
              <a:t>End-To-End(Structure is the same for Face and lips - model size is drastically different)</a:t>
            </a:r>
            <a:endParaRPr/>
          </a:p>
          <a:p>
            <a:pPr indent="-285750" lvl="2" marL="742950" rtl="0" algn="l">
              <a:spcBef>
                <a:spcPts val="0"/>
              </a:spcBef>
              <a:spcAft>
                <a:spcPts val="0"/>
              </a:spcAft>
              <a:buClr>
                <a:schemeClr val="dk1"/>
              </a:buClr>
              <a:buSzPts val="1200"/>
              <a:buFont typeface="Arial"/>
              <a:buChar char="•"/>
            </a:pPr>
            <a:r>
              <a:rPr lang="de-DE"/>
              <a:t>Baseline Model for spatial features</a:t>
            </a:r>
            <a:endParaRPr/>
          </a:p>
          <a:p>
            <a:pPr indent="-285750" lvl="4" marL="1200150" rtl="0" algn="l">
              <a:spcBef>
                <a:spcPts val="0"/>
              </a:spcBef>
              <a:spcAft>
                <a:spcPts val="0"/>
              </a:spcAft>
              <a:buClr>
                <a:schemeClr val="dk1"/>
              </a:buClr>
              <a:buSzPts val="1200"/>
              <a:buFont typeface="Arial"/>
              <a:buChar char="•"/>
            </a:pPr>
            <a:r>
              <a:rPr lang="de-DE"/>
              <a:t>Tried different models that performed well on the imageNet dataset - took mobilenet in the end</a:t>
            </a:r>
            <a:endParaRPr/>
          </a:p>
          <a:p>
            <a:pPr indent="-285750" lvl="2" marL="742950" rtl="0" algn="l">
              <a:spcBef>
                <a:spcPts val="0"/>
              </a:spcBef>
              <a:spcAft>
                <a:spcPts val="0"/>
              </a:spcAft>
              <a:buClr>
                <a:schemeClr val="dk1"/>
              </a:buClr>
              <a:buSzPts val="1200"/>
              <a:buFont typeface="Arial"/>
              <a:buChar char="•"/>
            </a:pPr>
            <a:r>
              <a:rPr lang="de-DE"/>
              <a:t>TimeDistributed over n Frames</a:t>
            </a:r>
            <a:endParaRPr/>
          </a:p>
          <a:p>
            <a:pPr indent="-285750" lvl="4" marL="1200150" rtl="0" algn="l">
              <a:spcBef>
                <a:spcPts val="0"/>
              </a:spcBef>
              <a:spcAft>
                <a:spcPts val="0"/>
              </a:spcAft>
              <a:buClr>
                <a:schemeClr val="dk1"/>
              </a:buClr>
              <a:buSzPts val="1200"/>
              <a:buFont typeface="Arial"/>
              <a:buChar char="•"/>
            </a:pPr>
            <a:r>
              <a:rPr lang="de-DE"/>
              <a:t>For every frame a baseline model is used - can get very big fast</a:t>
            </a:r>
            <a:endParaRPr/>
          </a:p>
          <a:p>
            <a:pPr indent="-285750" lvl="2" marL="742950" rtl="0" algn="l">
              <a:spcBef>
                <a:spcPts val="0"/>
              </a:spcBef>
              <a:spcAft>
                <a:spcPts val="0"/>
              </a:spcAft>
              <a:buClr>
                <a:schemeClr val="dk1"/>
              </a:buClr>
              <a:buSzPts val="1200"/>
              <a:buFont typeface="Arial"/>
              <a:buChar char="•"/>
            </a:pPr>
            <a:r>
              <a:rPr lang="de-DE"/>
              <a:t>LSTM for temporal dependencies</a:t>
            </a:r>
            <a:endParaRPr/>
          </a:p>
          <a:p>
            <a:pPr indent="-285750" lvl="4" marL="1200150" rtl="0" algn="l">
              <a:spcBef>
                <a:spcPts val="0"/>
              </a:spcBef>
              <a:spcAft>
                <a:spcPts val="0"/>
              </a:spcAft>
              <a:buClr>
                <a:schemeClr val="dk1"/>
              </a:buClr>
              <a:buSzPts val="1200"/>
              <a:buFont typeface="Arial"/>
              <a:buChar char="•"/>
            </a:pPr>
            <a:r>
              <a:rPr lang="de-DE"/>
              <a:t>State of the art for timeseries</a:t>
            </a:r>
            <a:endParaRPr/>
          </a:p>
          <a:p>
            <a:pPr indent="-285750" lvl="2" marL="742950" rtl="0" algn="l">
              <a:spcBef>
                <a:spcPts val="0"/>
              </a:spcBef>
              <a:spcAft>
                <a:spcPts val="0"/>
              </a:spcAft>
              <a:buClr>
                <a:schemeClr val="dk1"/>
              </a:buClr>
              <a:buSzPts val="1200"/>
              <a:buFont typeface="Arial"/>
              <a:buChar char="•"/>
            </a:pPr>
            <a:r>
              <a:rPr lang="de-DE"/>
              <a:t>Dense Layer for the classification</a:t>
            </a:r>
            <a:endParaRPr/>
          </a:p>
          <a:p>
            <a:pPr indent="0" lvl="0" marL="0" rtl="0" algn="l">
              <a:spcBef>
                <a:spcPts val="0"/>
              </a:spcBef>
              <a:spcAft>
                <a:spcPts val="0"/>
              </a:spcAft>
              <a:buNone/>
            </a:pPr>
            <a:r>
              <a:t/>
            </a:r>
            <a:endParaRPr>
              <a:latin typeface="Calibri"/>
              <a:ea typeface="Calibri"/>
              <a:cs typeface="Calibri"/>
              <a:sym typeface="Calibri"/>
            </a:endParaRPr>
          </a:p>
        </p:txBody>
      </p:sp>
      <p:sp>
        <p:nvSpPr>
          <p:cNvPr id="460" name="Google Shape;460;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A" showMasterSp="0">
  <p:cSld name="Titelfolie A">
    <p:spTree>
      <p:nvGrpSpPr>
        <p:cNvPr id="22" name="Shape 22"/>
        <p:cNvGrpSpPr/>
        <p:nvPr/>
      </p:nvGrpSpPr>
      <p:grpSpPr>
        <a:xfrm>
          <a:off x="0" y="0"/>
          <a:ext cx="0" cy="0"/>
          <a:chOff x="0" y="0"/>
          <a:chExt cx="0" cy="0"/>
        </a:xfrm>
      </p:grpSpPr>
      <p:sp>
        <p:nvSpPr>
          <p:cNvPr id="23" name="Google Shape;23;p21"/>
          <p:cNvSpPr/>
          <p:nvPr/>
        </p:nvSpPr>
        <p:spPr>
          <a:xfrm>
            <a:off x="1" y="2456892"/>
            <a:ext cx="1523492" cy="440110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Arial"/>
              <a:ea typeface="Arial"/>
              <a:cs typeface="Arial"/>
              <a:sym typeface="Arial"/>
            </a:endParaRPr>
          </a:p>
        </p:txBody>
      </p:sp>
      <p:pic>
        <p:nvPicPr>
          <p:cNvPr descr="Universität Bremen Logo" id="24" name="Google Shape;24;p21"/>
          <p:cNvPicPr preferRelativeResize="0"/>
          <p:nvPr/>
        </p:nvPicPr>
        <p:blipFill rotWithShape="1">
          <a:blip r:embed="rId2">
            <a:alphaModFix/>
          </a:blip>
          <a:srcRect b="0" l="0" r="0" t="0"/>
          <a:stretch/>
        </p:blipFill>
        <p:spPr>
          <a:xfrm>
            <a:off x="442728" y="427632"/>
            <a:ext cx="2029010" cy="730343"/>
          </a:xfrm>
          <a:prstGeom prst="rect">
            <a:avLst/>
          </a:prstGeom>
          <a:noFill/>
          <a:ln>
            <a:noFill/>
          </a:ln>
        </p:spPr>
      </p:pic>
      <p:sp>
        <p:nvSpPr>
          <p:cNvPr id="25" name="Google Shape;25;p21"/>
          <p:cNvSpPr txBox="1"/>
          <p:nvPr>
            <p:ph idx="1" type="body"/>
          </p:nvPr>
        </p:nvSpPr>
        <p:spPr>
          <a:xfrm>
            <a:off x="9644423" y="413303"/>
            <a:ext cx="2313978" cy="81945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700"/>
              <a:buNone/>
              <a:defRPr sz="1700"/>
            </a:lvl1pPr>
            <a:lvl2pPr indent="-342900" lvl="1" marL="914400" algn="l">
              <a:lnSpc>
                <a:spcPct val="114000"/>
              </a:lnSpc>
              <a:spcBef>
                <a:spcPts val="0"/>
              </a:spcBef>
              <a:spcAft>
                <a:spcPts val="0"/>
              </a:spcAft>
              <a:buClr>
                <a:schemeClr val="dk1"/>
              </a:buClr>
              <a:buSzPts val="1800"/>
              <a:buChar char="‒"/>
              <a:defRPr/>
            </a:lvl2pPr>
            <a:lvl3pPr indent="-342900" lvl="2" marL="1371600" algn="l">
              <a:lnSpc>
                <a:spcPct val="114000"/>
              </a:lnSpc>
              <a:spcBef>
                <a:spcPts val="0"/>
              </a:spcBef>
              <a:spcAft>
                <a:spcPts val="0"/>
              </a:spcAft>
              <a:buClr>
                <a:schemeClr val="dk1"/>
              </a:buClr>
              <a:buSzPts val="1800"/>
              <a:buChar char="‒"/>
              <a:defRPr/>
            </a:lvl3pPr>
            <a:lvl4pPr indent="-342900" lvl="3" marL="1828800" algn="l">
              <a:lnSpc>
                <a:spcPct val="114000"/>
              </a:lnSpc>
              <a:spcBef>
                <a:spcPts val="0"/>
              </a:spcBef>
              <a:spcAft>
                <a:spcPts val="0"/>
              </a:spcAft>
              <a:buClr>
                <a:schemeClr val="dk1"/>
              </a:buClr>
              <a:buSzPts val="1800"/>
              <a:buChar char="‒"/>
              <a:defRPr/>
            </a:lvl4pPr>
            <a:lvl5pPr indent="-342900" lvl="4" marL="2286000" algn="l">
              <a:lnSpc>
                <a:spcPct val="114000"/>
              </a:lnSpc>
              <a:spcBef>
                <a:spcPts val="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 name="Google Shape;26;p21"/>
          <p:cNvSpPr txBox="1"/>
          <p:nvPr>
            <p:ph idx="2" type="body"/>
          </p:nvPr>
        </p:nvSpPr>
        <p:spPr>
          <a:xfrm>
            <a:off x="9644423" y="1317273"/>
            <a:ext cx="2313978" cy="699951"/>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0"/>
              </a:spcBef>
              <a:spcAft>
                <a:spcPts val="0"/>
              </a:spcAft>
              <a:buClr>
                <a:schemeClr val="dk1"/>
              </a:buClr>
              <a:buSzPts val="1000"/>
              <a:buNone/>
              <a:defRPr sz="1000"/>
            </a:lvl1pPr>
            <a:lvl2pPr indent="-342900" lvl="1" marL="914400" algn="l">
              <a:lnSpc>
                <a:spcPct val="114000"/>
              </a:lnSpc>
              <a:spcBef>
                <a:spcPts val="0"/>
              </a:spcBef>
              <a:spcAft>
                <a:spcPts val="0"/>
              </a:spcAft>
              <a:buClr>
                <a:schemeClr val="dk1"/>
              </a:buClr>
              <a:buSzPts val="1800"/>
              <a:buChar char="‒"/>
              <a:defRPr/>
            </a:lvl2pPr>
            <a:lvl3pPr indent="-342900" lvl="2" marL="1371600" algn="l">
              <a:lnSpc>
                <a:spcPct val="114000"/>
              </a:lnSpc>
              <a:spcBef>
                <a:spcPts val="0"/>
              </a:spcBef>
              <a:spcAft>
                <a:spcPts val="0"/>
              </a:spcAft>
              <a:buClr>
                <a:schemeClr val="dk1"/>
              </a:buClr>
              <a:buSzPts val="1800"/>
              <a:buChar char="‒"/>
              <a:defRPr/>
            </a:lvl3pPr>
            <a:lvl4pPr indent="-342900" lvl="3" marL="1828800" algn="l">
              <a:lnSpc>
                <a:spcPct val="114000"/>
              </a:lnSpc>
              <a:spcBef>
                <a:spcPts val="0"/>
              </a:spcBef>
              <a:spcAft>
                <a:spcPts val="0"/>
              </a:spcAft>
              <a:buClr>
                <a:schemeClr val="dk1"/>
              </a:buClr>
              <a:buSzPts val="1800"/>
              <a:buChar char="‒"/>
              <a:defRPr/>
            </a:lvl4pPr>
            <a:lvl5pPr indent="-342900" lvl="4" marL="2286000" algn="l">
              <a:lnSpc>
                <a:spcPct val="114000"/>
              </a:lnSpc>
              <a:spcBef>
                <a:spcPts val="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 name="Google Shape;27;p21"/>
          <p:cNvSpPr txBox="1"/>
          <p:nvPr>
            <p:ph type="ctrTitle"/>
          </p:nvPr>
        </p:nvSpPr>
        <p:spPr>
          <a:xfrm>
            <a:off x="2027237" y="2365928"/>
            <a:ext cx="9143999" cy="1351104"/>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4800"/>
              <a:buFont typeface="Arial"/>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21"/>
          <p:cNvSpPr txBox="1"/>
          <p:nvPr>
            <p:ph idx="3" type="subTitle"/>
          </p:nvPr>
        </p:nvSpPr>
        <p:spPr>
          <a:xfrm>
            <a:off x="2027237" y="3849712"/>
            <a:ext cx="9145587" cy="1055663"/>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400"/>
              <a:buNone/>
              <a:defRPr sz="2400"/>
            </a:lvl1pPr>
            <a:lvl2pPr lvl="1" algn="ctr">
              <a:lnSpc>
                <a:spcPct val="114000"/>
              </a:lnSpc>
              <a:spcBef>
                <a:spcPts val="0"/>
              </a:spcBef>
              <a:spcAft>
                <a:spcPts val="0"/>
              </a:spcAft>
              <a:buClr>
                <a:schemeClr val="dk1"/>
              </a:buClr>
              <a:buSzPts val="2000"/>
              <a:buNone/>
              <a:defRPr sz="2000"/>
            </a:lvl2pPr>
            <a:lvl3pPr lvl="2" algn="ctr">
              <a:lnSpc>
                <a:spcPct val="114000"/>
              </a:lnSpc>
              <a:spcBef>
                <a:spcPts val="0"/>
              </a:spcBef>
              <a:spcAft>
                <a:spcPts val="0"/>
              </a:spcAft>
              <a:buClr>
                <a:schemeClr val="dk1"/>
              </a:buClr>
              <a:buSzPts val="1800"/>
              <a:buNone/>
              <a:defRPr sz="1800"/>
            </a:lvl3pPr>
            <a:lvl4pPr lvl="3" algn="ctr">
              <a:lnSpc>
                <a:spcPct val="114000"/>
              </a:lnSpc>
              <a:spcBef>
                <a:spcPts val="0"/>
              </a:spcBef>
              <a:spcAft>
                <a:spcPts val="0"/>
              </a:spcAft>
              <a:buClr>
                <a:schemeClr val="dk1"/>
              </a:buClr>
              <a:buSzPts val="1600"/>
              <a:buNone/>
              <a:defRPr sz="1600"/>
            </a:lvl4pPr>
            <a:lvl5pPr lvl="4" algn="ctr">
              <a:lnSpc>
                <a:spcPct val="114000"/>
              </a:lnSpc>
              <a:spcBef>
                <a:spcPts val="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9" name="Google Shape;29;p21"/>
          <p:cNvSpPr txBox="1"/>
          <p:nvPr>
            <p:ph idx="4" type="body"/>
          </p:nvPr>
        </p:nvSpPr>
        <p:spPr>
          <a:xfrm>
            <a:off x="2027238" y="5355020"/>
            <a:ext cx="5076825" cy="1055663"/>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1800"/>
              <a:buNone/>
              <a:defRPr sz="1800"/>
            </a:lvl1pPr>
            <a:lvl2pPr indent="-336550" lvl="1" marL="914400" algn="l">
              <a:lnSpc>
                <a:spcPct val="100000"/>
              </a:lnSpc>
              <a:spcBef>
                <a:spcPts val="0"/>
              </a:spcBef>
              <a:spcAft>
                <a:spcPts val="0"/>
              </a:spcAft>
              <a:buClr>
                <a:schemeClr val="dk1"/>
              </a:buClr>
              <a:buSzPts val="1700"/>
              <a:buChar char="‒"/>
              <a:defRPr sz="1700"/>
            </a:lvl2pPr>
            <a:lvl3pPr indent="-336550" lvl="2" marL="1371600" algn="l">
              <a:lnSpc>
                <a:spcPct val="100000"/>
              </a:lnSpc>
              <a:spcBef>
                <a:spcPts val="0"/>
              </a:spcBef>
              <a:spcAft>
                <a:spcPts val="0"/>
              </a:spcAft>
              <a:buClr>
                <a:schemeClr val="dk1"/>
              </a:buClr>
              <a:buSzPts val="1700"/>
              <a:buChar char="‒"/>
              <a:defRPr sz="1700"/>
            </a:lvl3pPr>
            <a:lvl4pPr indent="-336550" lvl="3" marL="1828800" algn="l">
              <a:lnSpc>
                <a:spcPct val="100000"/>
              </a:lnSpc>
              <a:spcBef>
                <a:spcPts val="0"/>
              </a:spcBef>
              <a:spcAft>
                <a:spcPts val="0"/>
              </a:spcAft>
              <a:buClr>
                <a:schemeClr val="dk1"/>
              </a:buClr>
              <a:buSzPts val="1700"/>
              <a:buChar char="‒"/>
              <a:defRPr sz="1700"/>
            </a:lvl4pPr>
            <a:lvl5pPr indent="-336550" lvl="4" marL="2286000" algn="l">
              <a:lnSpc>
                <a:spcPct val="100000"/>
              </a:lnSpc>
              <a:spcBef>
                <a:spcPts val="0"/>
              </a:spcBef>
              <a:spcAft>
                <a:spcPts val="0"/>
              </a:spcAft>
              <a:buClr>
                <a:schemeClr val="dk1"/>
              </a:buClr>
              <a:buSzPts val="1700"/>
              <a:buChar char="‒"/>
              <a:defRPr sz="17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Kooperation: Hier müsste der Alternativtext ergänzt werden." id="30" name="Google Shape;30;p21"/>
          <p:cNvPicPr preferRelativeResize="0"/>
          <p:nvPr/>
        </p:nvPicPr>
        <p:blipFill rotWithShape="1">
          <a:blip r:embed="rId3">
            <a:alphaModFix/>
          </a:blip>
          <a:srcRect b="0" l="0" r="0" t="0"/>
          <a:stretch/>
        </p:blipFill>
        <p:spPr>
          <a:xfrm>
            <a:off x="7896200" y="5962998"/>
            <a:ext cx="1267417" cy="404041"/>
          </a:xfrm>
          <a:prstGeom prst="rect">
            <a:avLst/>
          </a:prstGeom>
          <a:noFill/>
          <a:ln>
            <a:noFill/>
          </a:ln>
        </p:spPr>
      </p:pic>
      <p:pic>
        <p:nvPicPr>
          <p:cNvPr descr="Kooperation: Hier müsste der Alternativtext ergänzt werden." id="31" name="Google Shape;31;p21"/>
          <p:cNvPicPr preferRelativeResize="0"/>
          <p:nvPr/>
        </p:nvPicPr>
        <p:blipFill rotWithShape="1">
          <a:blip r:embed="rId3">
            <a:alphaModFix/>
          </a:blip>
          <a:srcRect b="0" l="0" r="0" t="0"/>
          <a:stretch/>
        </p:blipFill>
        <p:spPr>
          <a:xfrm>
            <a:off x="9644423" y="5962998"/>
            <a:ext cx="1267417" cy="404041"/>
          </a:xfrm>
          <a:prstGeom prst="rect">
            <a:avLst/>
          </a:prstGeom>
          <a:noFill/>
          <a:ln>
            <a:noFill/>
          </a:ln>
        </p:spPr>
      </p:pic>
      <p:sp>
        <p:nvSpPr>
          <p:cNvPr id="32" name="Google Shape;32;p21"/>
          <p:cNvSpPr/>
          <p:nvPr/>
        </p:nvSpPr>
        <p:spPr>
          <a:xfrm>
            <a:off x="-1" y="2960688"/>
            <a:ext cx="1019175" cy="5040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Arial"/>
              <a:ea typeface="Arial"/>
              <a:cs typeface="Arial"/>
              <a:sym typeface="Arial"/>
            </a:endParaRPr>
          </a:p>
        </p:txBody>
      </p:sp>
      <p:sp>
        <p:nvSpPr>
          <p:cNvPr id="33" name="Google Shape;33;p21"/>
          <p:cNvSpPr/>
          <p:nvPr/>
        </p:nvSpPr>
        <p:spPr>
          <a:xfrm>
            <a:off x="-1" y="3933825"/>
            <a:ext cx="1019175" cy="5040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Arial"/>
              <a:ea typeface="Arial"/>
              <a:cs typeface="Arial"/>
              <a:sym typeface="Arial"/>
            </a:endParaRPr>
          </a:p>
        </p:txBody>
      </p:sp>
      <p:sp>
        <p:nvSpPr>
          <p:cNvPr id="34" name="Google Shape;34;p21"/>
          <p:cNvSpPr/>
          <p:nvPr/>
        </p:nvSpPr>
        <p:spPr>
          <a:xfrm>
            <a:off x="-1" y="4905375"/>
            <a:ext cx="1019175" cy="5040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Arial"/>
              <a:ea typeface="Arial"/>
              <a:cs typeface="Arial"/>
              <a:sym typeface="Arial"/>
            </a:endParaRPr>
          </a:p>
        </p:txBody>
      </p:sp>
      <p:sp>
        <p:nvSpPr>
          <p:cNvPr id="35" name="Google Shape;35;p21"/>
          <p:cNvSpPr/>
          <p:nvPr/>
        </p:nvSpPr>
        <p:spPr>
          <a:xfrm>
            <a:off x="-1" y="5876925"/>
            <a:ext cx="1019175" cy="51173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Arial"/>
              <a:ea typeface="Arial"/>
              <a:cs typeface="Arial"/>
              <a:sym typeface="Arial"/>
            </a:endParaRPr>
          </a:p>
        </p:txBody>
      </p:sp>
      <p:sp>
        <p:nvSpPr>
          <p:cNvPr id="36" name="Google Shape;36;p21"/>
          <p:cNvSpPr/>
          <p:nvPr/>
        </p:nvSpPr>
        <p:spPr>
          <a:xfrm>
            <a:off x="-1" y="6375123"/>
            <a:ext cx="1019175" cy="482877"/>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Arial"/>
              <a:ea typeface="Arial"/>
              <a:cs typeface="Arial"/>
              <a:sym typeface="Arial"/>
            </a:endParaRPr>
          </a:p>
        </p:txBody>
      </p:sp>
      <p:sp>
        <p:nvSpPr>
          <p:cNvPr id="37" name="Google Shape;37;p21"/>
          <p:cNvSpPr/>
          <p:nvPr/>
        </p:nvSpPr>
        <p:spPr>
          <a:xfrm>
            <a:off x="1019174" y="6375123"/>
            <a:ext cx="503745" cy="48287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Arial"/>
              <a:ea typeface="Arial"/>
              <a:cs typeface="Arial"/>
              <a:sym typeface="Arial"/>
            </a:endParaRPr>
          </a:p>
        </p:txBody>
      </p:sp>
      <p:sp>
        <p:nvSpPr>
          <p:cNvPr id="38" name="Google Shape;38;p21"/>
          <p:cNvSpPr/>
          <p:nvPr/>
        </p:nvSpPr>
        <p:spPr>
          <a:xfrm rot="5400000">
            <a:off x="9674565" y="4876403"/>
            <a:ext cx="189310" cy="4390863"/>
          </a:xfrm>
          <a:prstGeom prst="rightBracket">
            <a:avLst>
              <a:gd fmla="val 0" name="adj"/>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9" name="Google Shape;39;p21"/>
          <p:cNvSpPr/>
          <p:nvPr/>
        </p:nvSpPr>
        <p:spPr>
          <a:xfrm>
            <a:off x="7572164" y="6957392"/>
            <a:ext cx="4390863" cy="189310"/>
          </a:xfrm>
          <a:prstGeom prst="rect">
            <a:avLst/>
          </a:prstGeom>
          <a:noFill/>
          <a:ln>
            <a:noFill/>
          </a:ln>
        </p:spPr>
        <p:txBody>
          <a:bodyPr anchorCtr="0" anchor="t" bIns="0" lIns="0" spcFirstLastPara="1" rIns="0" wrap="square" tIns="0">
            <a:noAutofit/>
          </a:bodyPr>
          <a:lstStyle/>
          <a:p>
            <a:pPr indent="0" lvl="0" marL="0" marR="0" rtl="0" algn="ctr">
              <a:lnSpc>
                <a:spcPct val="133333"/>
              </a:lnSpc>
              <a:spcBef>
                <a:spcPts val="0"/>
              </a:spcBef>
              <a:spcAft>
                <a:spcPts val="0"/>
              </a:spcAft>
              <a:buNone/>
            </a:pPr>
            <a:r>
              <a:rPr b="0" i="0" lang="de-DE" sz="900" u="none" cap="none" strike="noStrike">
                <a:solidFill>
                  <a:srgbClr val="7F7F7F"/>
                </a:solidFill>
                <a:latin typeface="Arial"/>
                <a:ea typeface="Arial"/>
                <a:cs typeface="Arial"/>
                <a:sym typeface="Arial"/>
              </a:rPr>
              <a:t>Eingabe im Titelmaster (Ansicht &gt; Folienmaster)</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2 D" showMasterSp="0">
  <p:cSld name="Intro 2 D">
    <p:spTree>
      <p:nvGrpSpPr>
        <p:cNvPr id="121" name="Shape 121"/>
        <p:cNvGrpSpPr/>
        <p:nvPr/>
      </p:nvGrpSpPr>
      <p:grpSpPr>
        <a:xfrm>
          <a:off x="0" y="0"/>
          <a:ext cx="0" cy="0"/>
          <a:chOff x="0" y="0"/>
          <a:chExt cx="0" cy="0"/>
        </a:xfrm>
      </p:grpSpPr>
      <p:sp>
        <p:nvSpPr>
          <p:cNvPr id="122" name="Google Shape;122;p30"/>
          <p:cNvSpPr/>
          <p:nvPr/>
        </p:nvSpPr>
        <p:spPr>
          <a:xfrm>
            <a:off x="0" y="1952625"/>
            <a:ext cx="12192000" cy="4905375"/>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pic>
        <p:nvPicPr>
          <p:cNvPr descr="Universität Bremen Logo" id="123" name="Google Shape;123;p30"/>
          <p:cNvPicPr preferRelativeResize="0"/>
          <p:nvPr/>
        </p:nvPicPr>
        <p:blipFill rotWithShape="1">
          <a:blip r:embed="rId2">
            <a:alphaModFix/>
          </a:blip>
          <a:srcRect b="0" l="0" r="0" t="0"/>
          <a:stretch/>
        </p:blipFill>
        <p:spPr>
          <a:xfrm>
            <a:off x="442728" y="427632"/>
            <a:ext cx="2029010" cy="730343"/>
          </a:xfrm>
          <a:prstGeom prst="rect">
            <a:avLst/>
          </a:prstGeom>
          <a:noFill/>
          <a:ln>
            <a:noFill/>
          </a:ln>
        </p:spPr>
      </p:pic>
      <p:sp>
        <p:nvSpPr>
          <p:cNvPr id="124" name="Google Shape;124;p30"/>
          <p:cNvSpPr/>
          <p:nvPr/>
        </p:nvSpPr>
        <p:spPr>
          <a:xfrm>
            <a:off x="-1" y="4437826"/>
            <a:ext cx="4043364" cy="2420174"/>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125" name="Google Shape;125;p30"/>
          <p:cNvSpPr/>
          <p:nvPr/>
        </p:nvSpPr>
        <p:spPr>
          <a:xfrm>
            <a:off x="-2" y="1952626"/>
            <a:ext cx="12192002" cy="2485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126" name="Google Shape;126;p30"/>
          <p:cNvSpPr txBox="1"/>
          <p:nvPr>
            <p:ph type="title"/>
          </p:nvPr>
        </p:nvSpPr>
        <p:spPr>
          <a:xfrm>
            <a:off x="5087937" y="385178"/>
            <a:ext cx="6084888" cy="59047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Font typeface="Arial"/>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3" showMasterSp="0">
  <p:cSld name="Intro 3">
    <p:spTree>
      <p:nvGrpSpPr>
        <p:cNvPr id="127" name="Shape 127"/>
        <p:cNvGrpSpPr/>
        <p:nvPr/>
      </p:nvGrpSpPr>
      <p:grpSpPr>
        <a:xfrm>
          <a:off x="0" y="0"/>
          <a:ext cx="0" cy="0"/>
          <a:chOff x="0" y="0"/>
          <a:chExt cx="0" cy="0"/>
        </a:xfrm>
      </p:grpSpPr>
      <p:sp>
        <p:nvSpPr>
          <p:cNvPr id="128" name="Google Shape;128;p31"/>
          <p:cNvSpPr/>
          <p:nvPr/>
        </p:nvSpPr>
        <p:spPr>
          <a:xfrm>
            <a:off x="0" y="1952625"/>
            <a:ext cx="5087938" cy="4905375"/>
          </a:xfrm>
          <a:prstGeom prst="rect">
            <a:avLst/>
          </a:prstGeom>
          <a:solidFill>
            <a:srgbClr val="D45C6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pic>
        <p:nvPicPr>
          <p:cNvPr descr="Universität Bremen Logo" id="129" name="Google Shape;129;p31"/>
          <p:cNvPicPr preferRelativeResize="0"/>
          <p:nvPr/>
        </p:nvPicPr>
        <p:blipFill rotWithShape="1">
          <a:blip r:embed="rId2">
            <a:alphaModFix/>
          </a:blip>
          <a:srcRect b="0" l="0" r="0" t="0"/>
          <a:stretch/>
        </p:blipFill>
        <p:spPr>
          <a:xfrm>
            <a:off x="442728" y="427632"/>
            <a:ext cx="2029010" cy="730343"/>
          </a:xfrm>
          <a:prstGeom prst="rect">
            <a:avLst/>
          </a:prstGeom>
          <a:noFill/>
          <a:ln>
            <a:noFill/>
          </a:ln>
        </p:spPr>
      </p:pic>
      <p:sp>
        <p:nvSpPr>
          <p:cNvPr id="130" name="Google Shape;130;p31"/>
          <p:cNvSpPr/>
          <p:nvPr/>
        </p:nvSpPr>
        <p:spPr>
          <a:xfrm>
            <a:off x="-1" y="2456688"/>
            <a:ext cx="4043364" cy="504000"/>
          </a:xfrm>
          <a:prstGeom prst="rect">
            <a:avLst/>
          </a:prstGeom>
          <a:solidFill>
            <a:srgbClr val="F49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131" name="Google Shape;131;p31"/>
          <p:cNvSpPr/>
          <p:nvPr/>
        </p:nvSpPr>
        <p:spPr>
          <a:xfrm>
            <a:off x="-1" y="3429825"/>
            <a:ext cx="4043364" cy="504000"/>
          </a:xfrm>
          <a:prstGeom prst="rect">
            <a:avLst/>
          </a:prstGeom>
          <a:solidFill>
            <a:srgbClr val="F49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132" name="Google Shape;132;p31"/>
          <p:cNvSpPr/>
          <p:nvPr/>
        </p:nvSpPr>
        <p:spPr>
          <a:xfrm>
            <a:off x="-1" y="4401375"/>
            <a:ext cx="4043364" cy="504000"/>
          </a:xfrm>
          <a:prstGeom prst="rect">
            <a:avLst/>
          </a:prstGeom>
          <a:solidFill>
            <a:srgbClr val="F49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133" name="Google Shape;133;p31"/>
          <p:cNvSpPr/>
          <p:nvPr/>
        </p:nvSpPr>
        <p:spPr>
          <a:xfrm>
            <a:off x="-1" y="5380655"/>
            <a:ext cx="4043364" cy="504000"/>
          </a:xfrm>
          <a:prstGeom prst="rect">
            <a:avLst/>
          </a:prstGeom>
          <a:solidFill>
            <a:srgbClr val="F49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134" name="Google Shape;134;p31"/>
          <p:cNvSpPr/>
          <p:nvPr/>
        </p:nvSpPr>
        <p:spPr>
          <a:xfrm>
            <a:off x="5087937" y="1952625"/>
            <a:ext cx="7104063" cy="4905375"/>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135" name="Google Shape;135;p31"/>
          <p:cNvSpPr/>
          <p:nvPr/>
        </p:nvSpPr>
        <p:spPr>
          <a:xfrm>
            <a:off x="6096000" y="4401374"/>
            <a:ext cx="6096000" cy="245662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136" name="Google Shape;136;p31"/>
          <p:cNvSpPr/>
          <p:nvPr/>
        </p:nvSpPr>
        <p:spPr>
          <a:xfrm>
            <a:off x="-1" y="6359935"/>
            <a:ext cx="4043364" cy="504000"/>
          </a:xfrm>
          <a:prstGeom prst="rect">
            <a:avLst/>
          </a:prstGeom>
          <a:solidFill>
            <a:srgbClr val="F49F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137" name="Google Shape;137;p31"/>
          <p:cNvSpPr txBox="1"/>
          <p:nvPr>
            <p:ph type="title"/>
          </p:nvPr>
        </p:nvSpPr>
        <p:spPr>
          <a:xfrm>
            <a:off x="5087937" y="385178"/>
            <a:ext cx="6084888" cy="59047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Font typeface="Arial"/>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4" showMasterSp="0">
  <p:cSld name="Intro 4">
    <p:spTree>
      <p:nvGrpSpPr>
        <p:cNvPr id="138" name="Shape 138"/>
        <p:cNvGrpSpPr/>
        <p:nvPr/>
      </p:nvGrpSpPr>
      <p:grpSpPr>
        <a:xfrm>
          <a:off x="0" y="0"/>
          <a:ext cx="0" cy="0"/>
          <a:chOff x="0" y="0"/>
          <a:chExt cx="0" cy="0"/>
        </a:xfrm>
      </p:grpSpPr>
      <p:sp>
        <p:nvSpPr>
          <p:cNvPr id="139" name="Google Shape;139;p32"/>
          <p:cNvSpPr/>
          <p:nvPr/>
        </p:nvSpPr>
        <p:spPr>
          <a:xfrm>
            <a:off x="0" y="1952625"/>
            <a:ext cx="6096000" cy="4905375"/>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140" name="Google Shape;140;p32"/>
          <p:cNvSpPr/>
          <p:nvPr/>
        </p:nvSpPr>
        <p:spPr>
          <a:xfrm>
            <a:off x="6096000" y="1952625"/>
            <a:ext cx="6096000" cy="490537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141" name="Google Shape;141;p32"/>
          <p:cNvSpPr/>
          <p:nvPr/>
        </p:nvSpPr>
        <p:spPr>
          <a:xfrm>
            <a:off x="9156700" y="2960688"/>
            <a:ext cx="3035299" cy="3897312"/>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142" name="Google Shape;142;p32"/>
          <p:cNvSpPr/>
          <p:nvPr/>
        </p:nvSpPr>
        <p:spPr>
          <a:xfrm>
            <a:off x="0" y="2960688"/>
            <a:ext cx="1019177" cy="389731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143" name="Google Shape;143;p32"/>
          <p:cNvSpPr/>
          <p:nvPr/>
        </p:nvSpPr>
        <p:spPr>
          <a:xfrm>
            <a:off x="2027239" y="2960688"/>
            <a:ext cx="1008062" cy="389731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144" name="Google Shape;144;p32"/>
          <p:cNvSpPr/>
          <p:nvPr/>
        </p:nvSpPr>
        <p:spPr>
          <a:xfrm>
            <a:off x="4043363" y="2960688"/>
            <a:ext cx="1044575" cy="389731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pic>
        <p:nvPicPr>
          <p:cNvPr descr="Universität Bremen Logo" id="145" name="Google Shape;145;p32"/>
          <p:cNvPicPr preferRelativeResize="0"/>
          <p:nvPr/>
        </p:nvPicPr>
        <p:blipFill rotWithShape="1">
          <a:blip r:embed="rId2">
            <a:alphaModFix/>
          </a:blip>
          <a:srcRect b="0" l="0" r="0" t="0"/>
          <a:stretch/>
        </p:blipFill>
        <p:spPr>
          <a:xfrm>
            <a:off x="442728" y="427632"/>
            <a:ext cx="2029010" cy="730343"/>
          </a:xfrm>
          <a:prstGeom prst="rect">
            <a:avLst/>
          </a:prstGeom>
          <a:noFill/>
          <a:ln>
            <a:noFill/>
          </a:ln>
        </p:spPr>
      </p:pic>
      <p:sp>
        <p:nvSpPr>
          <p:cNvPr id="146" name="Google Shape;146;p32"/>
          <p:cNvSpPr txBox="1"/>
          <p:nvPr>
            <p:ph type="title"/>
          </p:nvPr>
        </p:nvSpPr>
        <p:spPr>
          <a:xfrm>
            <a:off x="5087937" y="385178"/>
            <a:ext cx="6096000" cy="59047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Font typeface="Arial"/>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5 A" showMasterSp="0">
  <p:cSld name="Intro 5 A">
    <p:spTree>
      <p:nvGrpSpPr>
        <p:cNvPr id="147" name="Shape 147"/>
        <p:cNvGrpSpPr/>
        <p:nvPr/>
      </p:nvGrpSpPr>
      <p:grpSpPr>
        <a:xfrm>
          <a:off x="0" y="0"/>
          <a:ext cx="0" cy="0"/>
          <a:chOff x="0" y="0"/>
          <a:chExt cx="0" cy="0"/>
        </a:xfrm>
      </p:grpSpPr>
      <p:pic>
        <p:nvPicPr>
          <p:cNvPr descr="Universität Bremen Logo" id="148" name="Google Shape;148;p33"/>
          <p:cNvPicPr preferRelativeResize="0"/>
          <p:nvPr/>
        </p:nvPicPr>
        <p:blipFill rotWithShape="1">
          <a:blip r:embed="rId2">
            <a:alphaModFix/>
          </a:blip>
          <a:srcRect b="0" l="0" r="0" t="0"/>
          <a:stretch/>
        </p:blipFill>
        <p:spPr>
          <a:xfrm>
            <a:off x="442728" y="427632"/>
            <a:ext cx="2029010" cy="730343"/>
          </a:xfrm>
          <a:prstGeom prst="rect">
            <a:avLst/>
          </a:prstGeom>
          <a:noFill/>
          <a:ln>
            <a:noFill/>
          </a:ln>
        </p:spPr>
      </p:pic>
      <p:sp>
        <p:nvSpPr>
          <p:cNvPr id="149" name="Google Shape;149;p33"/>
          <p:cNvSpPr txBox="1"/>
          <p:nvPr>
            <p:ph type="title"/>
          </p:nvPr>
        </p:nvSpPr>
        <p:spPr>
          <a:xfrm>
            <a:off x="5087937" y="385178"/>
            <a:ext cx="6084888" cy="59047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Font typeface="Arial"/>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0" name="Google Shape;150;p33"/>
          <p:cNvSpPr/>
          <p:nvPr/>
        </p:nvSpPr>
        <p:spPr>
          <a:xfrm>
            <a:off x="-1" y="1952625"/>
            <a:ext cx="12192002" cy="4905375"/>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151" name="Google Shape;151;p33"/>
          <p:cNvSpPr/>
          <p:nvPr/>
        </p:nvSpPr>
        <p:spPr>
          <a:xfrm>
            <a:off x="4043363" y="2960688"/>
            <a:ext cx="1044575" cy="389731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152" name="Google Shape;152;p33"/>
          <p:cNvSpPr/>
          <p:nvPr/>
        </p:nvSpPr>
        <p:spPr>
          <a:xfrm>
            <a:off x="1" y="1952625"/>
            <a:ext cx="3028384" cy="490537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153" name="Google Shape;153;p33"/>
          <p:cNvSpPr/>
          <p:nvPr/>
        </p:nvSpPr>
        <p:spPr>
          <a:xfrm>
            <a:off x="-1" y="2960688"/>
            <a:ext cx="2027239" cy="5040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154" name="Google Shape;154;p33"/>
          <p:cNvSpPr/>
          <p:nvPr/>
        </p:nvSpPr>
        <p:spPr>
          <a:xfrm>
            <a:off x="-1" y="3933825"/>
            <a:ext cx="2027239" cy="5040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155" name="Google Shape;155;p33"/>
          <p:cNvSpPr/>
          <p:nvPr/>
        </p:nvSpPr>
        <p:spPr>
          <a:xfrm>
            <a:off x="-1" y="4905375"/>
            <a:ext cx="2027239" cy="5040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156" name="Google Shape;156;p33"/>
          <p:cNvSpPr/>
          <p:nvPr/>
        </p:nvSpPr>
        <p:spPr>
          <a:xfrm>
            <a:off x="-1" y="5876925"/>
            <a:ext cx="2027239" cy="51173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descr="Bild / Grafik / Tabelle: Hier müsste der Alternativtext ergänzt werden." id="157" name="Google Shape;157;p33"/>
          <p:cNvSpPr/>
          <p:nvPr>
            <p:ph idx="2" type="pic"/>
          </p:nvPr>
        </p:nvSpPr>
        <p:spPr>
          <a:xfrm>
            <a:off x="5097461" y="1952625"/>
            <a:ext cx="7094538" cy="4905375"/>
          </a:xfrm>
          <a:prstGeom prst="rect">
            <a:avLst/>
          </a:prstGeom>
          <a:solidFill>
            <a:schemeClr val="lt2"/>
          </a:solid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5 B" showMasterSp="0">
  <p:cSld name="Intro 5 B">
    <p:spTree>
      <p:nvGrpSpPr>
        <p:cNvPr id="158" name="Shape 158"/>
        <p:cNvGrpSpPr/>
        <p:nvPr/>
      </p:nvGrpSpPr>
      <p:grpSpPr>
        <a:xfrm>
          <a:off x="0" y="0"/>
          <a:ext cx="0" cy="0"/>
          <a:chOff x="0" y="0"/>
          <a:chExt cx="0" cy="0"/>
        </a:xfrm>
      </p:grpSpPr>
      <p:pic>
        <p:nvPicPr>
          <p:cNvPr descr="Universität Bremen Logo" id="159" name="Google Shape;159;p34"/>
          <p:cNvPicPr preferRelativeResize="0"/>
          <p:nvPr/>
        </p:nvPicPr>
        <p:blipFill rotWithShape="1">
          <a:blip r:embed="rId2">
            <a:alphaModFix/>
          </a:blip>
          <a:srcRect b="0" l="0" r="0" t="0"/>
          <a:stretch/>
        </p:blipFill>
        <p:spPr>
          <a:xfrm>
            <a:off x="442728" y="427632"/>
            <a:ext cx="2029010" cy="730343"/>
          </a:xfrm>
          <a:prstGeom prst="rect">
            <a:avLst/>
          </a:prstGeom>
          <a:noFill/>
          <a:ln>
            <a:noFill/>
          </a:ln>
        </p:spPr>
      </p:pic>
      <p:sp>
        <p:nvSpPr>
          <p:cNvPr id="160" name="Google Shape;160;p34"/>
          <p:cNvSpPr txBox="1"/>
          <p:nvPr>
            <p:ph type="title"/>
          </p:nvPr>
        </p:nvSpPr>
        <p:spPr>
          <a:xfrm>
            <a:off x="5087937" y="385178"/>
            <a:ext cx="6084888" cy="59047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Font typeface="Arial"/>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1" name="Google Shape;161;p34"/>
          <p:cNvSpPr/>
          <p:nvPr/>
        </p:nvSpPr>
        <p:spPr>
          <a:xfrm>
            <a:off x="-1" y="1952625"/>
            <a:ext cx="12192002" cy="4905375"/>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162" name="Google Shape;162;p34"/>
          <p:cNvSpPr/>
          <p:nvPr/>
        </p:nvSpPr>
        <p:spPr>
          <a:xfrm>
            <a:off x="1" y="1952625"/>
            <a:ext cx="3028384" cy="490537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163" name="Google Shape;163;p34"/>
          <p:cNvSpPr/>
          <p:nvPr/>
        </p:nvSpPr>
        <p:spPr>
          <a:xfrm>
            <a:off x="-1" y="2960688"/>
            <a:ext cx="2027239" cy="5040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164" name="Google Shape;164;p34"/>
          <p:cNvSpPr/>
          <p:nvPr/>
        </p:nvSpPr>
        <p:spPr>
          <a:xfrm>
            <a:off x="-1" y="3933825"/>
            <a:ext cx="2027239" cy="5040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165" name="Google Shape;165;p34"/>
          <p:cNvSpPr/>
          <p:nvPr/>
        </p:nvSpPr>
        <p:spPr>
          <a:xfrm>
            <a:off x="-1" y="4905375"/>
            <a:ext cx="2027239" cy="5040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166" name="Google Shape;166;p34"/>
          <p:cNvSpPr/>
          <p:nvPr/>
        </p:nvSpPr>
        <p:spPr>
          <a:xfrm>
            <a:off x="-1" y="5876925"/>
            <a:ext cx="2027239" cy="51173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descr="Bild / Grafik / Tabelle: Hier müsste der Alternativtext ergänzt werden." id="167" name="Google Shape;167;p34"/>
          <p:cNvSpPr/>
          <p:nvPr>
            <p:ph idx="2" type="pic"/>
          </p:nvPr>
        </p:nvSpPr>
        <p:spPr>
          <a:xfrm>
            <a:off x="5097461" y="1952625"/>
            <a:ext cx="7094538" cy="4905375"/>
          </a:xfrm>
          <a:prstGeom prst="rect">
            <a:avLst/>
          </a:prstGeom>
          <a:solidFill>
            <a:schemeClr val="lt2"/>
          </a:solid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5 C" showMasterSp="0">
  <p:cSld name="Intro 5 C">
    <p:spTree>
      <p:nvGrpSpPr>
        <p:cNvPr id="168" name="Shape 168"/>
        <p:cNvGrpSpPr/>
        <p:nvPr/>
      </p:nvGrpSpPr>
      <p:grpSpPr>
        <a:xfrm>
          <a:off x="0" y="0"/>
          <a:ext cx="0" cy="0"/>
          <a:chOff x="0" y="0"/>
          <a:chExt cx="0" cy="0"/>
        </a:xfrm>
      </p:grpSpPr>
      <p:pic>
        <p:nvPicPr>
          <p:cNvPr descr="Universität Bremen Logo" id="169" name="Google Shape;169;p35"/>
          <p:cNvPicPr preferRelativeResize="0"/>
          <p:nvPr/>
        </p:nvPicPr>
        <p:blipFill rotWithShape="1">
          <a:blip r:embed="rId2">
            <a:alphaModFix/>
          </a:blip>
          <a:srcRect b="0" l="0" r="0" t="0"/>
          <a:stretch/>
        </p:blipFill>
        <p:spPr>
          <a:xfrm>
            <a:off x="442728" y="427632"/>
            <a:ext cx="2029010" cy="730343"/>
          </a:xfrm>
          <a:prstGeom prst="rect">
            <a:avLst/>
          </a:prstGeom>
          <a:noFill/>
          <a:ln>
            <a:noFill/>
          </a:ln>
        </p:spPr>
      </p:pic>
      <p:sp>
        <p:nvSpPr>
          <p:cNvPr id="170" name="Google Shape;170;p35"/>
          <p:cNvSpPr txBox="1"/>
          <p:nvPr>
            <p:ph type="title"/>
          </p:nvPr>
        </p:nvSpPr>
        <p:spPr>
          <a:xfrm>
            <a:off x="5087937" y="385178"/>
            <a:ext cx="6084888" cy="59047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Font typeface="Arial"/>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1" name="Google Shape;171;p35"/>
          <p:cNvSpPr/>
          <p:nvPr/>
        </p:nvSpPr>
        <p:spPr>
          <a:xfrm>
            <a:off x="-1" y="1952625"/>
            <a:ext cx="12192002" cy="4905375"/>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172" name="Google Shape;172;p35"/>
          <p:cNvSpPr/>
          <p:nvPr/>
        </p:nvSpPr>
        <p:spPr>
          <a:xfrm>
            <a:off x="1" y="1952625"/>
            <a:ext cx="3028384" cy="4905375"/>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173" name="Google Shape;173;p35"/>
          <p:cNvSpPr/>
          <p:nvPr/>
        </p:nvSpPr>
        <p:spPr>
          <a:xfrm>
            <a:off x="-1" y="2960688"/>
            <a:ext cx="2027239" cy="50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174" name="Google Shape;174;p35"/>
          <p:cNvSpPr/>
          <p:nvPr/>
        </p:nvSpPr>
        <p:spPr>
          <a:xfrm>
            <a:off x="-1" y="3933825"/>
            <a:ext cx="2027239" cy="50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175" name="Google Shape;175;p35"/>
          <p:cNvSpPr/>
          <p:nvPr/>
        </p:nvSpPr>
        <p:spPr>
          <a:xfrm>
            <a:off x="-1" y="4905375"/>
            <a:ext cx="2027239" cy="50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176" name="Google Shape;176;p35"/>
          <p:cNvSpPr/>
          <p:nvPr/>
        </p:nvSpPr>
        <p:spPr>
          <a:xfrm>
            <a:off x="-1" y="5876925"/>
            <a:ext cx="2027239" cy="51173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descr="Bild / Grafik / Tabelle: Hier müsste der Alternativtext ergänzt werden." id="177" name="Google Shape;177;p35"/>
          <p:cNvSpPr/>
          <p:nvPr>
            <p:ph idx="2" type="pic"/>
          </p:nvPr>
        </p:nvSpPr>
        <p:spPr>
          <a:xfrm>
            <a:off x="5097461" y="1952625"/>
            <a:ext cx="7094538" cy="4905375"/>
          </a:xfrm>
          <a:prstGeom prst="rect">
            <a:avLst/>
          </a:prstGeom>
          <a:solidFill>
            <a:schemeClr val="lt2"/>
          </a:solid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6 A" showMasterSp="0">
  <p:cSld name="Intro 6 A">
    <p:spTree>
      <p:nvGrpSpPr>
        <p:cNvPr id="178" name="Shape 178"/>
        <p:cNvGrpSpPr/>
        <p:nvPr/>
      </p:nvGrpSpPr>
      <p:grpSpPr>
        <a:xfrm>
          <a:off x="0" y="0"/>
          <a:ext cx="0" cy="0"/>
          <a:chOff x="0" y="0"/>
          <a:chExt cx="0" cy="0"/>
        </a:xfrm>
      </p:grpSpPr>
      <p:pic>
        <p:nvPicPr>
          <p:cNvPr descr="Universität Bremen Logo" id="179" name="Google Shape;179;p36"/>
          <p:cNvPicPr preferRelativeResize="0"/>
          <p:nvPr/>
        </p:nvPicPr>
        <p:blipFill rotWithShape="1">
          <a:blip r:embed="rId2">
            <a:alphaModFix/>
          </a:blip>
          <a:srcRect b="0" l="0" r="0" t="0"/>
          <a:stretch/>
        </p:blipFill>
        <p:spPr>
          <a:xfrm>
            <a:off x="442728" y="427632"/>
            <a:ext cx="2029010" cy="730343"/>
          </a:xfrm>
          <a:prstGeom prst="rect">
            <a:avLst/>
          </a:prstGeom>
          <a:noFill/>
          <a:ln>
            <a:noFill/>
          </a:ln>
        </p:spPr>
      </p:pic>
      <p:sp>
        <p:nvSpPr>
          <p:cNvPr id="180" name="Google Shape;180;p36"/>
          <p:cNvSpPr txBox="1"/>
          <p:nvPr>
            <p:ph type="title"/>
          </p:nvPr>
        </p:nvSpPr>
        <p:spPr>
          <a:xfrm>
            <a:off x="5087937" y="385178"/>
            <a:ext cx="6084888" cy="59047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Font typeface="Arial"/>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1" name="Google Shape;181;p36"/>
          <p:cNvSpPr/>
          <p:nvPr/>
        </p:nvSpPr>
        <p:spPr>
          <a:xfrm>
            <a:off x="0" y="1952625"/>
            <a:ext cx="12191999" cy="490537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182" name="Google Shape;182;p36"/>
          <p:cNvSpPr/>
          <p:nvPr/>
        </p:nvSpPr>
        <p:spPr>
          <a:xfrm>
            <a:off x="-1" y="2960688"/>
            <a:ext cx="2027239" cy="5040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183" name="Google Shape;183;p36"/>
          <p:cNvSpPr/>
          <p:nvPr/>
        </p:nvSpPr>
        <p:spPr>
          <a:xfrm>
            <a:off x="-1" y="3933825"/>
            <a:ext cx="2027239" cy="5040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184" name="Google Shape;184;p36"/>
          <p:cNvSpPr/>
          <p:nvPr/>
        </p:nvSpPr>
        <p:spPr>
          <a:xfrm>
            <a:off x="-1" y="4905375"/>
            <a:ext cx="2027239" cy="5040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185" name="Google Shape;185;p36"/>
          <p:cNvSpPr/>
          <p:nvPr/>
        </p:nvSpPr>
        <p:spPr>
          <a:xfrm>
            <a:off x="-1" y="5876925"/>
            <a:ext cx="2027239" cy="498198"/>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descr="Bild / Grafik / Tabelle: Hier müsste der Alternativtext ergänzt werden." id="186" name="Google Shape;186;p36"/>
          <p:cNvSpPr/>
          <p:nvPr>
            <p:ph idx="2" type="pic"/>
          </p:nvPr>
        </p:nvSpPr>
        <p:spPr>
          <a:xfrm>
            <a:off x="3035299" y="1952625"/>
            <a:ext cx="9156699" cy="4905375"/>
          </a:xfrm>
          <a:prstGeom prst="rect">
            <a:avLst/>
          </a:prstGeom>
          <a:solidFill>
            <a:schemeClr val="lt2"/>
          </a:solidFill>
          <a:ln>
            <a:noFill/>
          </a:ln>
        </p:spPr>
      </p:sp>
      <p:sp>
        <p:nvSpPr>
          <p:cNvPr id="187" name="Google Shape;187;p36"/>
          <p:cNvSpPr/>
          <p:nvPr/>
        </p:nvSpPr>
        <p:spPr>
          <a:xfrm>
            <a:off x="-1" y="6375123"/>
            <a:ext cx="2027239" cy="482877"/>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188" name="Google Shape;188;p36"/>
          <p:cNvSpPr/>
          <p:nvPr/>
        </p:nvSpPr>
        <p:spPr>
          <a:xfrm>
            <a:off x="2027238" y="6375123"/>
            <a:ext cx="1001147" cy="48287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6 B" showMasterSp="0">
  <p:cSld name="Intro 6 B">
    <p:spTree>
      <p:nvGrpSpPr>
        <p:cNvPr id="189" name="Shape 189"/>
        <p:cNvGrpSpPr/>
        <p:nvPr/>
      </p:nvGrpSpPr>
      <p:grpSpPr>
        <a:xfrm>
          <a:off x="0" y="0"/>
          <a:ext cx="0" cy="0"/>
          <a:chOff x="0" y="0"/>
          <a:chExt cx="0" cy="0"/>
        </a:xfrm>
      </p:grpSpPr>
      <p:pic>
        <p:nvPicPr>
          <p:cNvPr descr="Universität Bremen Logo" id="190" name="Google Shape;190;p37"/>
          <p:cNvPicPr preferRelativeResize="0"/>
          <p:nvPr/>
        </p:nvPicPr>
        <p:blipFill rotWithShape="1">
          <a:blip r:embed="rId2">
            <a:alphaModFix/>
          </a:blip>
          <a:srcRect b="0" l="0" r="0" t="0"/>
          <a:stretch/>
        </p:blipFill>
        <p:spPr>
          <a:xfrm>
            <a:off x="442728" y="427632"/>
            <a:ext cx="2029010" cy="730343"/>
          </a:xfrm>
          <a:prstGeom prst="rect">
            <a:avLst/>
          </a:prstGeom>
          <a:noFill/>
          <a:ln>
            <a:noFill/>
          </a:ln>
        </p:spPr>
      </p:pic>
      <p:sp>
        <p:nvSpPr>
          <p:cNvPr id="191" name="Google Shape;191;p37"/>
          <p:cNvSpPr txBox="1"/>
          <p:nvPr>
            <p:ph type="title"/>
          </p:nvPr>
        </p:nvSpPr>
        <p:spPr>
          <a:xfrm>
            <a:off x="5087937" y="385178"/>
            <a:ext cx="6084888" cy="59047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Font typeface="Arial"/>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2" name="Google Shape;192;p37"/>
          <p:cNvSpPr/>
          <p:nvPr/>
        </p:nvSpPr>
        <p:spPr>
          <a:xfrm>
            <a:off x="0" y="1952625"/>
            <a:ext cx="12191999" cy="490537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193" name="Google Shape;193;p37"/>
          <p:cNvSpPr/>
          <p:nvPr/>
        </p:nvSpPr>
        <p:spPr>
          <a:xfrm>
            <a:off x="-1" y="2960688"/>
            <a:ext cx="2027239" cy="5040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194" name="Google Shape;194;p37"/>
          <p:cNvSpPr/>
          <p:nvPr/>
        </p:nvSpPr>
        <p:spPr>
          <a:xfrm>
            <a:off x="-1" y="3933825"/>
            <a:ext cx="2027239" cy="5040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195" name="Google Shape;195;p37"/>
          <p:cNvSpPr/>
          <p:nvPr/>
        </p:nvSpPr>
        <p:spPr>
          <a:xfrm>
            <a:off x="-1" y="4905375"/>
            <a:ext cx="2027239" cy="5040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196" name="Google Shape;196;p37"/>
          <p:cNvSpPr/>
          <p:nvPr/>
        </p:nvSpPr>
        <p:spPr>
          <a:xfrm>
            <a:off x="-1" y="5876925"/>
            <a:ext cx="2027239" cy="51173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descr="Bild / Grafik / Tabelle: Hier müsste der Alternativtext ergänzt werden." id="197" name="Google Shape;197;p37"/>
          <p:cNvSpPr/>
          <p:nvPr>
            <p:ph idx="2" type="pic"/>
          </p:nvPr>
        </p:nvSpPr>
        <p:spPr>
          <a:xfrm>
            <a:off x="3035299" y="1952625"/>
            <a:ext cx="9156699" cy="4905375"/>
          </a:xfrm>
          <a:prstGeom prst="rect">
            <a:avLst/>
          </a:prstGeom>
          <a:solidFill>
            <a:schemeClr val="lt2"/>
          </a:solid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6 C" showMasterSp="0">
  <p:cSld name="Intro 6 C">
    <p:spTree>
      <p:nvGrpSpPr>
        <p:cNvPr id="198" name="Shape 198"/>
        <p:cNvGrpSpPr/>
        <p:nvPr/>
      </p:nvGrpSpPr>
      <p:grpSpPr>
        <a:xfrm>
          <a:off x="0" y="0"/>
          <a:ext cx="0" cy="0"/>
          <a:chOff x="0" y="0"/>
          <a:chExt cx="0" cy="0"/>
        </a:xfrm>
      </p:grpSpPr>
      <p:pic>
        <p:nvPicPr>
          <p:cNvPr descr="Universität Bremen Logo" id="199" name="Google Shape;199;p38"/>
          <p:cNvPicPr preferRelativeResize="0"/>
          <p:nvPr/>
        </p:nvPicPr>
        <p:blipFill rotWithShape="1">
          <a:blip r:embed="rId2">
            <a:alphaModFix/>
          </a:blip>
          <a:srcRect b="0" l="0" r="0" t="0"/>
          <a:stretch/>
        </p:blipFill>
        <p:spPr>
          <a:xfrm>
            <a:off x="442728" y="427632"/>
            <a:ext cx="2029010" cy="730343"/>
          </a:xfrm>
          <a:prstGeom prst="rect">
            <a:avLst/>
          </a:prstGeom>
          <a:noFill/>
          <a:ln>
            <a:noFill/>
          </a:ln>
        </p:spPr>
      </p:pic>
      <p:sp>
        <p:nvSpPr>
          <p:cNvPr id="200" name="Google Shape;200;p38"/>
          <p:cNvSpPr txBox="1"/>
          <p:nvPr>
            <p:ph type="title"/>
          </p:nvPr>
        </p:nvSpPr>
        <p:spPr>
          <a:xfrm>
            <a:off x="5087937" y="385178"/>
            <a:ext cx="6084888" cy="59047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Font typeface="Arial"/>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1" name="Google Shape;201;p38"/>
          <p:cNvSpPr/>
          <p:nvPr/>
        </p:nvSpPr>
        <p:spPr>
          <a:xfrm>
            <a:off x="0" y="1952625"/>
            <a:ext cx="12191999" cy="49053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202" name="Google Shape;202;p38"/>
          <p:cNvSpPr/>
          <p:nvPr/>
        </p:nvSpPr>
        <p:spPr>
          <a:xfrm>
            <a:off x="-1" y="2960688"/>
            <a:ext cx="2027239" cy="504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203" name="Google Shape;203;p38"/>
          <p:cNvSpPr/>
          <p:nvPr/>
        </p:nvSpPr>
        <p:spPr>
          <a:xfrm>
            <a:off x="-1" y="3933825"/>
            <a:ext cx="2027239" cy="504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204" name="Google Shape;204;p38"/>
          <p:cNvSpPr/>
          <p:nvPr/>
        </p:nvSpPr>
        <p:spPr>
          <a:xfrm>
            <a:off x="-1" y="4905375"/>
            <a:ext cx="2027239" cy="504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205" name="Google Shape;205;p38"/>
          <p:cNvSpPr/>
          <p:nvPr/>
        </p:nvSpPr>
        <p:spPr>
          <a:xfrm>
            <a:off x="-1" y="5876925"/>
            <a:ext cx="2027239" cy="51173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descr="Bild / Grafik / Tabelle: Hier müsste der Alternativtext ergänzt werden." id="206" name="Google Shape;206;p38"/>
          <p:cNvSpPr/>
          <p:nvPr>
            <p:ph idx="2" type="pic"/>
          </p:nvPr>
        </p:nvSpPr>
        <p:spPr>
          <a:xfrm>
            <a:off x="3035299" y="1952625"/>
            <a:ext cx="9156699" cy="4905375"/>
          </a:xfrm>
          <a:prstGeom prst="rect">
            <a:avLst/>
          </a:prstGeom>
          <a:solidFill>
            <a:schemeClr val="lt2"/>
          </a:solid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B" showMasterSp="0">
  <p:cSld name="Titelfolie B">
    <p:spTree>
      <p:nvGrpSpPr>
        <p:cNvPr id="207" name="Shape 207"/>
        <p:cNvGrpSpPr/>
        <p:nvPr/>
      </p:nvGrpSpPr>
      <p:grpSpPr>
        <a:xfrm>
          <a:off x="0" y="0"/>
          <a:ext cx="0" cy="0"/>
          <a:chOff x="0" y="0"/>
          <a:chExt cx="0" cy="0"/>
        </a:xfrm>
      </p:grpSpPr>
      <p:sp>
        <p:nvSpPr>
          <p:cNvPr id="208" name="Google Shape;208;p39"/>
          <p:cNvSpPr/>
          <p:nvPr/>
        </p:nvSpPr>
        <p:spPr>
          <a:xfrm>
            <a:off x="1" y="2456892"/>
            <a:ext cx="1523492" cy="440110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pic>
        <p:nvPicPr>
          <p:cNvPr descr="Universität Bremen Logo" id="209" name="Google Shape;209;p39"/>
          <p:cNvPicPr preferRelativeResize="0"/>
          <p:nvPr/>
        </p:nvPicPr>
        <p:blipFill rotWithShape="1">
          <a:blip r:embed="rId2">
            <a:alphaModFix/>
          </a:blip>
          <a:srcRect b="0" l="0" r="0" t="0"/>
          <a:stretch/>
        </p:blipFill>
        <p:spPr>
          <a:xfrm>
            <a:off x="442728" y="427632"/>
            <a:ext cx="2029010" cy="730343"/>
          </a:xfrm>
          <a:prstGeom prst="rect">
            <a:avLst/>
          </a:prstGeom>
          <a:noFill/>
          <a:ln>
            <a:noFill/>
          </a:ln>
        </p:spPr>
      </p:pic>
      <p:sp>
        <p:nvSpPr>
          <p:cNvPr id="210" name="Google Shape;210;p39"/>
          <p:cNvSpPr txBox="1"/>
          <p:nvPr>
            <p:ph idx="1" type="body"/>
          </p:nvPr>
        </p:nvSpPr>
        <p:spPr>
          <a:xfrm>
            <a:off x="9644423" y="413303"/>
            <a:ext cx="2313978" cy="81945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700"/>
              <a:buNone/>
              <a:defRPr sz="1700"/>
            </a:lvl1pPr>
            <a:lvl2pPr indent="-342900" lvl="1" marL="914400" algn="l">
              <a:lnSpc>
                <a:spcPct val="114000"/>
              </a:lnSpc>
              <a:spcBef>
                <a:spcPts val="0"/>
              </a:spcBef>
              <a:spcAft>
                <a:spcPts val="0"/>
              </a:spcAft>
              <a:buClr>
                <a:schemeClr val="dk1"/>
              </a:buClr>
              <a:buSzPts val="1800"/>
              <a:buChar char="‒"/>
              <a:defRPr/>
            </a:lvl2pPr>
            <a:lvl3pPr indent="-342900" lvl="2" marL="1371600" algn="l">
              <a:lnSpc>
                <a:spcPct val="114000"/>
              </a:lnSpc>
              <a:spcBef>
                <a:spcPts val="0"/>
              </a:spcBef>
              <a:spcAft>
                <a:spcPts val="0"/>
              </a:spcAft>
              <a:buClr>
                <a:schemeClr val="dk1"/>
              </a:buClr>
              <a:buSzPts val="1800"/>
              <a:buChar char="‒"/>
              <a:defRPr/>
            </a:lvl3pPr>
            <a:lvl4pPr indent="-342900" lvl="3" marL="1828800" algn="l">
              <a:lnSpc>
                <a:spcPct val="114000"/>
              </a:lnSpc>
              <a:spcBef>
                <a:spcPts val="0"/>
              </a:spcBef>
              <a:spcAft>
                <a:spcPts val="0"/>
              </a:spcAft>
              <a:buClr>
                <a:schemeClr val="dk1"/>
              </a:buClr>
              <a:buSzPts val="1800"/>
              <a:buChar char="‒"/>
              <a:defRPr/>
            </a:lvl4pPr>
            <a:lvl5pPr indent="-342900" lvl="4" marL="2286000" algn="l">
              <a:lnSpc>
                <a:spcPct val="114000"/>
              </a:lnSpc>
              <a:spcBef>
                <a:spcPts val="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39"/>
          <p:cNvSpPr txBox="1"/>
          <p:nvPr>
            <p:ph idx="2" type="body"/>
          </p:nvPr>
        </p:nvSpPr>
        <p:spPr>
          <a:xfrm>
            <a:off x="9644423" y="1317273"/>
            <a:ext cx="2313978" cy="699951"/>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0"/>
              </a:spcBef>
              <a:spcAft>
                <a:spcPts val="0"/>
              </a:spcAft>
              <a:buClr>
                <a:schemeClr val="dk1"/>
              </a:buClr>
              <a:buSzPts val="1000"/>
              <a:buNone/>
              <a:defRPr sz="1000"/>
            </a:lvl1pPr>
            <a:lvl2pPr indent="-342900" lvl="1" marL="914400" algn="l">
              <a:lnSpc>
                <a:spcPct val="114000"/>
              </a:lnSpc>
              <a:spcBef>
                <a:spcPts val="0"/>
              </a:spcBef>
              <a:spcAft>
                <a:spcPts val="0"/>
              </a:spcAft>
              <a:buClr>
                <a:schemeClr val="dk1"/>
              </a:buClr>
              <a:buSzPts val="1800"/>
              <a:buChar char="‒"/>
              <a:defRPr/>
            </a:lvl2pPr>
            <a:lvl3pPr indent="-342900" lvl="2" marL="1371600" algn="l">
              <a:lnSpc>
                <a:spcPct val="114000"/>
              </a:lnSpc>
              <a:spcBef>
                <a:spcPts val="0"/>
              </a:spcBef>
              <a:spcAft>
                <a:spcPts val="0"/>
              </a:spcAft>
              <a:buClr>
                <a:schemeClr val="dk1"/>
              </a:buClr>
              <a:buSzPts val="1800"/>
              <a:buChar char="‒"/>
              <a:defRPr/>
            </a:lvl3pPr>
            <a:lvl4pPr indent="-342900" lvl="3" marL="1828800" algn="l">
              <a:lnSpc>
                <a:spcPct val="114000"/>
              </a:lnSpc>
              <a:spcBef>
                <a:spcPts val="0"/>
              </a:spcBef>
              <a:spcAft>
                <a:spcPts val="0"/>
              </a:spcAft>
              <a:buClr>
                <a:schemeClr val="dk1"/>
              </a:buClr>
              <a:buSzPts val="1800"/>
              <a:buChar char="‒"/>
              <a:defRPr/>
            </a:lvl4pPr>
            <a:lvl5pPr indent="-342900" lvl="4" marL="2286000" algn="l">
              <a:lnSpc>
                <a:spcPct val="114000"/>
              </a:lnSpc>
              <a:spcBef>
                <a:spcPts val="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 name="Google Shape;212;p39"/>
          <p:cNvSpPr txBox="1"/>
          <p:nvPr>
            <p:ph type="ctrTitle"/>
          </p:nvPr>
        </p:nvSpPr>
        <p:spPr>
          <a:xfrm>
            <a:off x="2027237" y="2365928"/>
            <a:ext cx="9143999" cy="1351104"/>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4800"/>
              <a:buFont typeface="Arial"/>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3" name="Google Shape;213;p39"/>
          <p:cNvSpPr txBox="1"/>
          <p:nvPr>
            <p:ph idx="3" type="subTitle"/>
          </p:nvPr>
        </p:nvSpPr>
        <p:spPr>
          <a:xfrm>
            <a:off x="2027237" y="3849712"/>
            <a:ext cx="9145587" cy="1055663"/>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400"/>
              <a:buNone/>
              <a:defRPr sz="2400"/>
            </a:lvl1pPr>
            <a:lvl2pPr lvl="1" algn="ctr">
              <a:lnSpc>
                <a:spcPct val="114000"/>
              </a:lnSpc>
              <a:spcBef>
                <a:spcPts val="0"/>
              </a:spcBef>
              <a:spcAft>
                <a:spcPts val="0"/>
              </a:spcAft>
              <a:buClr>
                <a:schemeClr val="dk1"/>
              </a:buClr>
              <a:buSzPts val="2000"/>
              <a:buNone/>
              <a:defRPr sz="2000"/>
            </a:lvl2pPr>
            <a:lvl3pPr lvl="2" algn="ctr">
              <a:lnSpc>
                <a:spcPct val="114000"/>
              </a:lnSpc>
              <a:spcBef>
                <a:spcPts val="0"/>
              </a:spcBef>
              <a:spcAft>
                <a:spcPts val="0"/>
              </a:spcAft>
              <a:buClr>
                <a:schemeClr val="dk1"/>
              </a:buClr>
              <a:buSzPts val="1800"/>
              <a:buNone/>
              <a:defRPr sz="1800"/>
            </a:lvl3pPr>
            <a:lvl4pPr lvl="3" algn="ctr">
              <a:lnSpc>
                <a:spcPct val="114000"/>
              </a:lnSpc>
              <a:spcBef>
                <a:spcPts val="0"/>
              </a:spcBef>
              <a:spcAft>
                <a:spcPts val="0"/>
              </a:spcAft>
              <a:buClr>
                <a:schemeClr val="dk1"/>
              </a:buClr>
              <a:buSzPts val="1600"/>
              <a:buNone/>
              <a:defRPr sz="1600"/>
            </a:lvl4pPr>
            <a:lvl5pPr lvl="4" algn="ctr">
              <a:lnSpc>
                <a:spcPct val="114000"/>
              </a:lnSpc>
              <a:spcBef>
                <a:spcPts val="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14" name="Google Shape;214;p39"/>
          <p:cNvSpPr txBox="1"/>
          <p:nvPr>
            <p:ph idx="4" type="body"/>
          </p:nvPr>
        </p:nvSpPr>
        <p:spPr>
          <a:xfrm>
            <a:off x="2027238" y="5355020"/>
            <a:ext cx="5076825" cy="1055663"/>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1800"/>
              <a:buNone/>
              <a:defRPr sz="1800"/>
            </a:lvl1pPr>
            <a:lvl2pPr indent="-336550" lvl="1" marL="914400" algn="l">
              <a:lnSpc>
                <a:spcPct val="100000"/>
              </a:lnSpc>
              <a:spcBef>
                <a:spcPts val="0"/>
              </a:spcBef>
              <a:spcAft>
                <a:spcPts val="0"/>
              </a:spcAft>
              <a:buClr>
                <a:schemeClr val="dk1"/>
              </a:buClr>
              <a:buSzPts val="1700"/>
              <a:buChar char="‒"/>
              <a:defRPr sz="1700"/>
            </a:lvl2pPr>
            <a:lvl3pPr indent="-336550" lvl="2" marL="1371600" algn="l">
              <a:lnSpc>
                <a:spcPct val="100000"/>
              </a:lnSpc>
              <a:spcBef>
                <a:spcPts val="0"/>
              </a:spcBef>
              <a:spcAft>
                <a:spcPts val="0"/>
              </a:spcAft>
              <a:buClr>
                <a:schemeClr val="dk1"/>
              </a:buClr>
              <a:buSzPts val="1700"/>
              <a:buChar char="‒"/>
              <a:defRPr sz="1700"/>
            </a:lvl3pPr>
            <a:lvl4pPr indent="-336550" lvl="3" marL="1828800" algn="l">
              <a:lnSpc>
                <a:spcPct val="100000"/>
              </a:lnSpc>
              <a:spcBef>
                <a:spcPts val="0"/>
              </a:spcBef>
              <a:spcAft>
                <a:spcPts val="0"/>
              </a:spcAft>
              <a:buClr>
                <a:schemeClr val="dk1"/>
              </a:buClr>
              <a:buSzPts val="1700"/>
              <a:buChar char="‒"/>
              <a:defRPr sz="1700"/>
            </a:lvl4pPr>
            <a:lvl5pPr indent="-336550" lvl="4" marL="2286000" algn="l">
              <a:lnSpc>
                <a:spcPct val="100000"/>
              </a:lnSpc>
              <a:spcBef>
                <a:spcPts val="0"/>
              </a:spcBef>
              <a:spcAft>
                <a:spcPts val="0"/>
              </a:spcAft>
              <a:buClr>
                <a:schemeClr val="dk1"/>
              </a:buClr>
              <a:buSzPts val="1700"/>
              <a:buChar char="‒"/>
              <a:defRPr sz="17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Kooperation: Hier müsste der Alternativtext ergänzt werden." id="215" name="Google Shape;215;p39"/>
          <p:cNvPicPr preferRelativeResize="0"/>
          <p:nvPr/>
        </p:nvPicPr>
        <p:blipFill rotWithShape="1">
          <a:blip r:embed="rId3">
            <a:alphaModFix/>
          </a:blip>
          <a:srcRect b="0" l="0" r="0" t="0"/>
          <a:stretch/>
        </p:blipFill>
        <p:spPr>
          <a:xfrm>
            <a:off x="7896200" y="5962998"/>
            <a:ext cx="1267417" cy="404041"/>
          </a:xfrm>
          <a:prstGeom prst="rect">
            <a:avLst/>
          </a:prstGeom>
          <a:noFill/>
          <a:ln>
            <a:noFill/>
          </a:ln>
        </p:spPr>
      </p:pic>
      <p:pic>
        <p:nvPicPr>
          <p:cNvPr descr="Kooperation: Hier müsste der Alternativtext ergänzt werden." id="216" name="Google Shape;216;p39"/>
          <p:cNvPicPr preferRelativeResize="0"/>
          <p:nvPr/>
        </p:nvPicPr>
        <p:blipFill rotWithShape="1">
          <a:blip r:embed="rId3">
            <a:alphaModFix/>
          </a:blip>
          <a:srcRect b="0" l="0" r="0" t="0"/>
          <a:stretch/>
        </p:blipFill>
        <p:spPr>
          <a:xfrm>
            <a:off x="9644423" y="5962998"/>
            <a:ext cx="1267417" cy="404041"/>
          </a:xfrm>
          <a:prstGeom prst="rect">
            <a:avLst/>
          </a:prstGeom>
          <a:noFill/>
          <a:ln>
            <a:noFill/>
          </a:ln>
        </p:spPr>
      </p:pic>
      <p:sp>
        <p:nvSpPr>
          <p:cNvPr id="217" name="Google Shape;217;p39"/>
          <p:cNvSpPr/>
          <p:nvPr/>
        </p:nvSpPr>
        <p:spPr>
          <a:xfrm>
            <a:off x="-1" y="2960688"/>
            <a:ext cx="1019175" cy="5040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218" name="Google Shape;218;p39"/>
          <p:cNvSpPr/>
          <p:nvPr/>
        </p:nvSpPr>
        <p:spPr>
          <a:xfrm>
            <a:off x="-1" y="3933825"/>
            <a:ext cx="1019175" cy="5040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219" name="Google Shape;219;p39"/>
          <p:cNvSpPr/>
          <p:nvPr/>
        </p:nvSpPr>
        <p:spPr>
          <a:xfrm>
            <a:off x="-1" y="4905375"/>
            <a:ext cx="1019175" cy="5040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220" name="Google Shape;220;p39"/>
          <p:cNvSpPr/>
          <p:nvPr/>
        </p:nvSpPr>
        <p:spPr>
          <a:xfrm>
            <a:off x="-1" y="5876925"/>
            <a:ext cx="1019175" cy="51173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221" name="Google Shape;221;p39"/>
          <p:cNvSpPr/>
          <p:nvPr/>
        </p:nvSpPr>
        <p:spPr>
          <a:xfrm rot="5400000">
            <a:off x="9674565" y="4876403"/>
            <a:ext cx="189310" cy="4390863"/>
          </a:xfrm>
          <a:prstGeom prst="rightBracket">
            <a:avLst>
              <a:gd fmla="val 0" name="adj"/>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2" name="Google Shape;222;p39"/>
          <p:cNvSpPr/>
          <p:nvPr/>
        </p:nvSpPr>
        <p:spPr>
          <a:xfrm>
            <a:off x="7572164" y="6957392"/>
            <a:ext cx="4390863" cy="189310"/>
          </a:xfrm>
          <a:prstGeom prst="rect">
            <a:avLst/>
          </a:prstGeom>
          <a:noFill/>
          <a:ln>
            <a:noFill/>
          </a:ln>
        </p:spPr>
        <p:txBody>
          <a:bodyPr anchorCtr="0" anchor="t" bIns="0" lIns="0" spcFirstLastPara="1" rIns="0" wrap="square" tIns="0">
            <a:noAutofit/>
          </a:bodyPr>
          <a:lstStyle/>
          <a:p>
            <a:pPr indent="0" lvl="0" marL="0" marR="0" rtl="0" algn="ctr">
              <a:lnSpc>
                <a:spcPct val="133333"/>
              </a:lnSpc>
              <a:spcBef>
                <a:spcPts val="0"/>
              </a:spcBef>
              <a:spcAft>
                <a:spcPts val="0"/>
              </a:spcAft>
              <a:buNone/>
            </a:pPr>
            <a:r>
              <a:rPr b="0" lang="de-DE" sz="900">
                <a:solidFill>
                  <a:srgbClr val="7F7F7F"/>
                </a:solidFill>
                <a:latin typeface="Arial"/>
                <a:ea typeface="Arial"/>
                <a:cs typeface="Arial"/>
                <a:sym typeface="Arial"/>
              </a:rPr>
              <a:t>Eingabe im Titelmaster (Ansicht &gt; Folienmaster)</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wischentitel 2">
  <p:cSld name="Zwischentitel 2">
    <p:spTree>
      <p:nvGrpSpPr>
        <p:cNvPr id="40" name="Shape 40"/>
        <p:cNvGrpSpPr/>
        <p:nvPr/>
      </p:nvGrpSpPr>
      <p:grpSpPr>
        <a:xfrm>
          <a:off x="0" y="0"/>
          <a:ext cx="0" cy="0"/>
          <a:chOff x="0" y="0"/>
          <a:chExt cx="0" cy="0"/>
        </a:xfrm>
      </p:grpSpPr>
      <p:sp>
        <p:nvSpPr>
          <p:cNvPr id="41" name="Google Shape;41;p22"/>
          <p:cNvSpPr/>
          <p:nvPr/>
        </p:nvSpPr>
        <p:spPr>
          <a:xfrm>
            <a:off x="1" y="2456892"/>
            <a:ext cx="1523492" cy="440110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Arial"/>
              <a:ea typeface="Arial"/>
              <a:cs typeface="Arial"/>
              <a:sym typeface="Arial"/>
            </a:endParaRPr>
          </a:p>
        </p:txBody>
      </p:sp>
      <p:sp>
        <p:nvSpPr>
          <p:cNvPr id="42" name="Google Shape;42;p22"/>
          <p:cNvSpPr txBox="1"/>
          <p:nvPr/>
        </p:nvSpPr>
        <p:spPr>
          <a:xfrm>
            <a:off x="2027237" y="2373548"/>
            <a:ext cx="9143999" cy="1055663"/>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3600"/>
              <a:buFont typeface="Arial"/>
              <a:buNone/>
            </a:pPr>
            <a:r>
              <a:rPr b="0" i="0" lang="de-DE" sz="3600" u="none" cap="none" strike="noStrike">
                <a:solidFill>
                  <a:schemeClr val="dk1"/>
                </a:solidFill>
                <a:latin typeface="Arial"/>
                <a:ea typeface="Arial"/>
                <a:cs typeface="Arial"/>
                <a:sym typeface="Arial"/>
              </a:rPr>
              <a:t>Titelmasterformat durch Klicken bearbeiten</a:t>
            </a:r>
            <a:endParaRPr b="0" i="0" sz="3600" u="none" cap="none" strike="noStrike">
              <a:solidFill>
                <a:schemeClr val="dk1"/>
              </a:solidFill>
              <a:latin typeface="Arial"/>
              <a:ea typeface="Arial"/>
              <a:cs typeface="Arial"/>
              <a:sym typeface="Arial"/>
            </a:endParaRPr>
          </a:p>
        </p:txBody>
      </p:sp>
      <p:sp>
        <p:nvSpPr>
          <p:cNvPr id="43" name="Google Shape;43;p22"/>
          <p:cNvSpPr txBox="1"/>
          <p:nvPr>
            <p:ph idx="1" type="subTitle"/>
          </p:nvPr>
        </p:nvSpPr>
        <p:spPr>
          <a:xfrm>
            <a:off x="2027237" y="3652644"/>
            <a:ext cx="9145587" cy="1055663"/>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400"/>
              <a:buNone/>
              <a:defRPr sz="2400"/>
            </a:lvl1pPr>
            <a:lvl2pPr lvl="1" algn="ctr">
              <a:lnSpc>
                <a:spcPct val="114000"/>
              </a:lnSpc>
              <a:spcBef>
                <a:spcPts val="0"/>
              </a:spcBef>
              <a:spcAft>
                <a:spcPts val="0"/>
              </a:spcAft>
              <a:buClr>
                <a:schemeClr val="dk1"/>
              </a:buClr>
              <a:buSzPts val="2000"/>
              <a:buNone/>
              <a:defRPr sz="2000"/>
            </a:lvl2pPr>
            <a:lvl3pPr lvl="2" algn="ctr">
              <a:lnSpc>
                <a:spcPct val="114000"/>
              </a:lnSpc>
              <a:spcBef>
                <a:spcPts val="0"/>
              </a:spcBef>
              <a:spcAft>
                <a:spcPts val="0"/>
              </a:spcAft>
              <a:buClr>
                <a:schemeClr val="dk1"/>
              </a:buClr>
              <a:buSzPts val="1800"/>
              <a:buNone/>
              <a:defRPr sz="1800"/>
            </a:lvl3pPr>
            <a:lvl4pPr lvl="3" algn="ctr">
              <a:lnSpc>
                <a:spcPct val="114000"/>
              </a:lnSpc>
              <a:spcBef>
                <a:spcPts val="0"/>
              </a:spcBef>
              <a:spcAft>
                <a:spcPts val="0"/>
              </a:spcAft>
              <a:buClr>
                <a:schemeClr val="dk1"/>
              </a:buClr>
              <a:buSzPts val="1600"/>
              <a:buNone/>
              <a:defRPr sz="1600"/>
            </a:lvl4pPr>
            <a:lvl5pPr lvl="4" algn="ctr">
              <a:lnSpc>
                <a:spcPct val="114000"/>
              </a:lnSpc>
              <a:spcBef>
                <a:spcPts val="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4" name="Google Shape;44;p22"/>
          <p:cNvSpPr/>
          <p:nvPr/>
        </p:nvSpPr>
        <p:spPr>
          <a:xfrm>
            <a:off x="-1" y="2960688"/>
            <a:ext cx="1019175" cy="5040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Arial"/>
              <a:ea typeface="Arial"/>
              <a:cs typeface="Arial"/>
              <a:sym typeface="Arial"/>
            </a:endParaRPr>
          </a:p>
        </p:txBody>
      </p:sp>
      <p:sp>
        <p:nvSpPr>
          <p:cNvPr id="45" name="Google Shape;45;p22"/>
          <p:cNvSpPr/>
          <p:nvPr/>
        </p:nvSpPr>
        <p:spPr>
          <a:xfrm>
            <a:off x="-1" y="3933825"/>
            <a:ext cx="1019175" cy="5040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Arial"/>
              <a:ea typeface="Arial"/>
              <a:cs typeface="Arial"/>
              <a:sym typeface="Arial"/>
            </a:endParaRPr>
          </a:p>
        </p:txBody>
      </p:sp>
      <p:sp>
        <p:nvSpPr>
          <p:cNvPr id="46" name="Google Shape;46;p22"/>
          <p:cNvSpPr/>
          <p:nvPr/>
        </p:nvSpPr>
        <p:spPr>
          <a:xfrm>
            <a:off x="-1" y="4905375"/>
            <a:ext cx="1019175" cy="5040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Arial"/>
              <a:ea typeface="Arial"/>
              <a:cs typeface="Arial"/>
              <a:sym typeface="Arial"/>
            </a:endParaRPr>
          </a:p>
        </p:txBody>
      </p:sp>
      <p:sp>
        <p:nvSpPr>
          <p:cNvPr id="47" name="Google Shape;47;p22"/>
          <p:cNvSpPr/>
          <p:nvPr/>
        </p:nvSpPr>
        <p:spPr>
          <a:xfrm>
            <a:off x="-1" y="5876925"/>
            <a:ext cx="1019175" cy="51173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Arial"/>
              <a:ea typeface="Arial"/>
              <a:cs typeface="Arial"/>
              <a:sym typeface="Arial"/>
            </a:endParaRPr>
          </a:p>
        </p:txBody>
      </p:sp>
      <p:sp>
        <p:nvSpPr>
          <p:cNvPr id="48" name="Google Shape;48;p22"/>
          <p:cNvSpPr/>
          <p:nvPr/>
        </p:nvSpPr>
        <p:spPr>
          <a:xfrm>
            <a:off x="-1" y="6375123"/>
            <a:ext cx="1019175" cy="482877"/>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Arial"/>
              <a:ea typeface="Arial"/>
              <a:cs typeface="Arial"/>
              <a:sym typeface="Arial"/>
            </a:endParaRPr>
          </a:p>
        </p:txBody>
      </p:sp>
      <p:sp>
        <p:nvSpPr>
          <p:cNvPr id="49" name="Google Shape;49;p22"/>
          <p:cNvSpPr/>
          <p:nvPr/>
        </p:nvSpPr>
        <p:spPr>
          <a:xfrm>
            <a:off x="1019174" y="6375123"/>
            <a:ext cx="503745" cy="48287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Arial"/>
              <a:ea typeface="Arial"/>
              <a:cs typeface="Arial"/>
              <a:sym typeface="Arial"/>
            </a:endParaRPr>
          </a:p>
        </p:txBody>
      </p:sp>
      <p:sp>
        <p:nvSpPr>
          <p:cNvPr id="50" name="Google Shape;50;p22"/>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wischentitel 1 A">
  <p:cSld name="Zwischentitel 1 A">
    <p:spTree>
      <p:nvGrpSpPr>
        <p:cNvPr id="223" name="Shape 223"/>
        <p:cNvGrpSpPr/>
        <p:nvPr/>
      </p:nvGrpSpPr>
      <p:grpSpPr>
        <a:xfrm>
          <a:off x="0" y="0"/>
          <a:ext cx="0" cy="0"/>
          <a:chOff x="0" y="0"/>
          <a:chExt cx="0" cy="0"/>
        </a:xfrm>
      </p:grpSpPr>
      <p:sp>
        <p:nvSpPr>
          <p:cNvPr id="224" name="Google Shape;224;p40"/>
          <p:cNvSpPr/>
          <p:nvPr/>
        </p:nvSpPr>
        <p:spPr>
          <a:xfrm>
            <a:off x="1" y="2456892"/>
            <a:ext cx="1523492" cy="4401108"/>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225" name="Google Shape;225;p40"/>
          <p:cNvSpPr txBox="1"/>
          <p:nvPr>
            <p:ph type="ctrTitle"/>
          </p:nvPr>
        </p:nvSpPr>
        <p:spPr>
          <a:xfrm>
            <a:off x="2027237" y="2373548"/>
            <a:ext cx="9143999" cy="10556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6" name="Google Shape;226;p40"/>
          <p:cNvSpPr txBox="1"/>
          <p:nvPr>
            <p:ph idx="1" type="subTitle"/>
          </p:nvPr>
        </p:nvSpPr>
        <p:spPr>
          <a:xfrm>
            <a:off x="2027237" y="3652644"/>
            <a:ext cx="9145587" cy="1055663"/>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400"/>
              <a:buNone/>
              <a:defRPr sz="2400"/>
            </a:lvl1pPr>
            <a:lvl2pPr lvl="1" algn="ctr">
              <a:lnSpc>
                <a:spcPct val="114000"/>
              </a:lnSpc>
              <a:spcBef>
                <a:spcPts val="0"/>
              </a:spcBef>
              <a:spcAft>
                <a:spcPts val="0"/>
              </a:spcAft>
              <a:buClr>
                <a:schemeClr val="dk1"/>
              </a:buClr>
              <a:buSzPts val="2000"/>
              <a:buNone/>
              <a:defRPr sz="2000"/>
            </a:lvl2pPr>
            <a:lvl3pPr lvl="2" algn="ctr">
              <a:lnSpc>
                <a:spcPct val="114000"/>
              </a:lnSpc>
              <a:spcBef>
                <a:spcPts val="0"/>
              </a:spcBef>
              <a:spcAft>
                <a:spcPts val="0"/>
              </a:spcAft>
              <a:buClr>
                <a:schemeClr val="dk1"/>
              </a:buClr>
              <a:buSzPts val="1800"/>
              <a:buNone/>
              <a:defRPr sz="1800"/>
            </a:lvl3pPr>
            <a:lvl4pPr lvl="3" algn="ctr">
              <a:lnSpc>
                <a:spcPct val="114000"/>
              </a:lnSpc>
              <a:spcBef>
                <a:spcPts val="0"/>
              </a:spcBef>
              <a:spcAft>
                <a:spcPts val="0"/>
              </a:spcAft>
              <a:buClr>
                <a:schemeClr val="dk1"/>
              </a:buClr>
              <a:buSzPts val="1600"/>
              <a:buNone/>
              <a:defRPr sz="1600"/>
            </a:lvl4pPr>
            <a:lvl5pPr lvl="4" algn="ctr">
              <a:lnSpc>
                <a:spcPct val="114000"/>
              </a:lnSpc>
              <a:spcBef>
                <a:spcPts val="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7" name="Google Shape;227;p40"/>
          <p:cNvSpPr/>
          <p:nvPr/>
        </p:nvSpPr>
        <p:spPr>
          <a:xfrm>
            <a:off x="-1" y="2960688"/>
            <a:ext cx="1019175" cy="50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228" name="Google Shape;228;p40"/>
          <p:cNvSpPr/>
          <p:nvPr/>
        </p:nvSpPr>
        <p:spPr>
          <a:xfrm>
            <a:off x="-1" y="3933825"/>
            <a:ext cx="1019175" cy="50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229" name="Google Shape;229;p40"/>
          <p:cNvSpPr/>
          <p:nvPr/>
        </p:nvSpPr>
        <p:spPr>
          <a:xfrm>
            <a:off x="-1" y="4905375"/>
            <a:ext cx="1019175" cy="50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230" name="Google Shape;230;p40"/>
          <p:cNvSpPr/>
          <p:nvPr/>
        </p:nvSpPr>
        <p:spPr>
          <a:xfrm>
            <a:off x="-1" y="5876925"/>
            <a:ext cx="1019175" cy="51173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wischentitel 1 B">
  <p:cSld name="Zwischentitel 1 B">
    <p:spTree>
      <p:nvGrpSpPr>
        <p:cNvPr id="231" name="Shape 231"/>
        <p:cNvGrpSpPr/>
        <p:nvPr/>
      </p:nvGrpSpPr>
      <p:grpSpPr>
        <a:xfrm>
          <a:off x="0" y="0"/>
          <a:ext cx="0" cy="0"/>
          <a:chOff x="0" y="0"/>
          <a:chExt cx="0" cy="0"/>
        </a:xfrm>
      </p:grpSpPr>
      <p:sp>
        <p:nvSpPr>
          <p:cNvPr id="232" name="Google Shape;232;p41"/>
          <p:cNvSpPr/>
          <p:nvPr/>
        </p:nvSpPr>
        <p:spPr>
          <a:xfrm>
            <a:off x="10668508" y="2456892"/>
            <a:ext cx="1523492" cy="440110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233" name="Google Shape;233;p41"/>
          <p:cNvSpPr txBox="1"/>
          <p:nvPr>
            <p:ph type="ctrTitle"/>
          </p:nvPr>
        </p:nvSpPr>
        <p:spPr>
          <a:xfrm>
            <a:off x="1023418" y="2373548"/>
            <a:ext cx="9143999" cy="10556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4" name="Google Shape;234;p41"/>
          <p:cNvSpPr txBox="1"/>
          <p:nvPr>
            <p:ph idx="1" type="subTitle"/>
          </p:nvPr>
        </p:nvSpPr>
        <p:spPr>
          <a:xfrm>
            <a:off x="1023418" y="3652644"/>
            <a:ext cx="9145587" cy="1055663"/>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400"/>
              <a:buNone/>
              <a:defRPr sz="2400"/>
            </a:lvl1pPr>
            <a:lvl2pPr lvl="1" algn="ctr">
              <a:lnSpc>
                <a:spcPct val="114000"/>
              </a:lnSpc>
              <a:spcBef>
                <a:spcPts val="0"/>
              </a:spcBef>
              <a:spcAft>
                <a:spcPts val="0"/>
              </a:spcAft>
              <a:buClr>
                <a:schemeClr val="dk1"/>
              </a:buClr>
              <a:buSzPts val="2000"/>
              <a:buNone/>
              <a:defRPr sz="2000"/>
            </a:lvl2pPr>
            <a:lvl3pPr lvl="2" algn="ctr">
              <a:lnSpc>
                <a:spcPct val="114000"/>
              </a:lnSpc>
              <a:spcBef>
                <a:spcPts val="0"/>
              </a:spcBef>
              <a:spcAft>
                <a:spcPts val="0"/>
              </a:spcAft>
              <a:buClr>
                <a:schemeClr val="dk1"/>
              </a:buClr>
              <a:buSzPts val="1800"/>
              <a:buNone/>
              <a:defRPr sz="1800"/>
            </a:lvl3pPr>
            <a:lvl4pPr lvl="3" algn="ctr">
              <a:lnSpc>
                <a:spcPct val="114000"/>
              </a:lnSpc>
              <a:spcBef>
                <a:spcPts val="0"/>
              </a:spcBef>
              <a:spcAft>
                <a:spcPts val="0"/>
              </a:spcAft>
              <a:buClr>
                <a:schemeClr val="dk1"/>
              </a:buClr>
              <a:buSzPts val="1600"/>
              <a:buNone/>
              <a:defRPr sz="1600"/>
            </a:lvl4pPr>
            <a:lvl5pPr lvl="4" algn="ctr">
              <a:lnSpc>
                <a:spcPct val="114000"/>
              </a:lnSpc>
              <a:spcBef>
                <a:spcPts val="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5" name="Google Shape;235;p41"/>
          <p:cNvSpPr/>
          <p:nvPr/>
        </p:nvSpPr>
        <p:spPr>
          <a:xfrm>
            <a:off x="11172825" y="2960688"/>
            <a:ext cx="1019175" cy="504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236" name="Google Shape;236;p41"/>
          <p:cNvSpPr/>
          <p:nvPr/>
        </p:nvSpPr>
        <p:spPr>
          <a:xfrm>
            <a:off x="11172825" y="3933825"/>
            <a:ext cx="1019175" cy="504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237" name="Google Shape;237;p41"/>
          <p:cNvSpPr/>
          <p:nvPr/>
        </p:nvSpPr>
        <p:spPr>
          <a:xfrm>
            <a:off x="11172825" y="4905375"/>
            <a:ext cx="1019175" cy="504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238" name="Google Shape;238;p41"/>
          <p:cNvSpPr/>
          <p:nvPr/>
        </p:nvSpPr>
        <p:spPr>
          <a:xfrm>
            <a:off x="11172825" y="5876925"/>
            <a:ext cx="1019175" cy="51173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wischentitel mit Bild A">
  <p:cSld name="Zwischentitel mit Bild A">
    <p:spTree>
      <p:nvGrpSpPr>
        <p:cNvPr id="239" name="Shape 239"/>
        <p:cNvGrpSpPr/>
        <p:nvPr/>
      </p:nvGrpSpPr>
      <p:grpSpPr>
        <a:xfrm>
          <a:off x="0" y="0"/>
          <a:ext cx="0" cy="0"/>
          <a:chOff x="0" y="0"/>
          <a:chExt cx="0" cy="0"/>
        </a:xfrm>
      </p:grpSpPr>
      <p:sp>
        <p:nvSpPr>
          <p:cNvPr id="240" name="Google Shape;240;p42"/>
          <p:cNvSpPr/>
          <p:nvPr/>
        </p:nvSpPr>
        <p:spPr>
          <a:xfrm>
            <a:off x="1" y="2456892"/>
            <a:ext cx="1523492" cy="440110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241" name="Google Shape;241;p42"/>
          <p:cNvSpPr txBox="1"/>
          <p:nvPr>
            <p:ph type="ctrTitle"/>
          </p:nvPr>
        </p:nvSpPr>
        <p:spPr>
          <a:xfrm>
            <a:off x="7644172" y="2373548"/>
            <a:ext cx="3527064" cy="217157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2" name="Google Shape;242;p42"/>
          <p:cNvSpPr txBox="1"/>
          <p:nvPr>
            <p:ph idx="1" type="subTitle"/>
          </p:nvPr>
        </p:nvSpPr>
        <p:spPr>
          <a:xfrm>
            <a:off x="7645147" y="4615774"/>
            <a:ext cx="3527677" cy="1268881"/>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400"/>
              <a:buNone/>
              <a:defRPr sz="2400"/>
            </a:lvl1pPr>
            <a:lvl2pPr lvl="1" algn="ctr">
              <a:lnSpc>
                <a:spcPct val="114000"/>
              </a:lnSpc>
              <a:spcBef>
                <a:spcPts val="0"/>
              </a:spcBef>
              <a:spcAft>
                <a:spcPts val="0"/>
              </a:spcAft>
              <a:buClr>
                <a:schemeClr val="dk1"/>
              </a:buClr>
              <a:buSzPts val="2000"/>
              <a:buNone/>
              <a:defRPr sz="2000"/>
            </a:lvl2pPr>
            <a:lvl3pPr lvl="2" algn="ctr">
              <a:lnSpc>
                <a:spcPct val="114000"/>
              </a:lnSpc>
              <a:spcBef>
                <a:spcPts val="0"/>
              </a:spcBef>
              <a:spcAft>
                <a:spcPts val="0"/>
              </a:spcAft>
              <a:buClr>
                <a:schemeClr val="dk1"/>
              </a:buClr>
              <a:buSzPts val="1800"/>
              <a:buNone/>
              <a:defRPr sz="1800"/>
            </a:lvl3pPr>
            <a:lvl4pPr lvl="3" algn="ctr">
              <a:lnSpc>
                <a:spcPct val="114000"/>
              </a:lnSpc>
              <a:spcBef>
                <a:spcPts val="0"/>
              </a:spcBef>
              <a:spcAft>
                <a:spcPts val="0"/>
              </a:spcAft>
              <a:buClr>
                <a:schemeClr val="dk1"/>
              </a:buClr>
              <a:buSzPts val="1600"/>
              <a:buNone/>
              <a:defRPr sz="1600"/>
            </a:lvl4pPr>
            <a:lvl5pPr lvl="4" algn="ctr">
              <a:lnSpc>
                <a:spcPct val="114000"/>
              </a:lnSpc>
              <a:spcBef>
                <a:spcPts val="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3" name="Google Shape;243;p42"/>
          <p:cNvSpPr/>
          <p:nvPr/>
        </p:nvSpPr>
        <p:spPr>
          <a:xfrm>
            <a:off x="-1" y="2960688"/>
            <a:ext cx="1019175" cy="5040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244" name="Google Shape;244;p42"/>
          <p:cNvSpPr/>
          <p:nvPr/>
        </p:nvSpPr>
        <p:spPr>
          <a:xfrm>
            <a:off x="-1" y="3933825"/>
            <a:ext cx="1019175" cy="5040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245" name="Google Shape;245;p42"/>
          <p:cNvSpPr/>
          <p:nvPr/>
        </p:nvSpPr>
        <p:spPr>
          <a:xfrm>
            <a:off x="-1" y="4905375"/>
            <a:ext cx="1019175" cy="5040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246" name="Google Shape;246;p42"/>
          <p:cNvSpPr/>
          <p:nvPr/>
        </p:nvSpPr>
        <p:spPr>
          <a:xfrm>
            <a:off x="-1" y="5876925"/>
            <a:ext cx="1019175" cy="51173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247" name="Google Shape;247;p42"/>
          <p:cNvSpPr/>
          <p:nvPr/>
        </p:nvSpPr>
        <p:spPr>
          <a:xfrm>
            <a:off x="-1" y="6375123"/>
            <a:ext cx="1019175" cy="482877"/>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248" name="Google Shape;248;p42"/>
          <p:cNvSpPr/>
          <p:nvPr/>
        </p:nvSpPr>
        <p:spPr>
          <a:xfrm>
            <a:off x="1019174" y="6375123"/>
            <a:ext cx="503745" cy="48287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descr="Bild / Grafik / Tabelle: Hier müsste der Alternativtext ergänzt werden." id="249" name="Google Shape;249;p42"/>
          <p:cNvSpPr/>
          <p:nvPr>
            <p:ph idx="2" type="pic"/>
          </p:nvPr>
        </p:nvSpPr>
        <p:spPr>
          <a:xfrm>
            <a:off x="1522919" y="2456892"/>
            <a:ext cx="5581144" cy="4401108"/>
          </a:xfrm>
          <a:prstGeom prst="rect">
            <a:avLst/>
          </a:prstGeom>
          <a:solidFill>
            <a:schemeClr val="lt2"/>
          </a:solid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wischentitel mit Bild B">
  <p:cSld name="Zwischentitel mit Bild B">
    <p:spTree>
      <p:nvGrpSpPr>
        <p:cNvPr id="250" name="Shape 250"/>
        <p:cNvGrpSpPr/>
        <p:nvPr/>
      </p:nvGrpSpPr>
      <p:grpSpPr>
        <a:xfrm>
          <a:off x="0" y="0"/>
          <a:ext cx="0" cy="0"/>
          <a:chOff x="0" y="0"/>
          <a:chExt cx="0" cy="0"/>
        </a:xfrm>
      </p:grpSpPr>
      <p:sp>
        <p:nvSpPr>
          <p:cNvPr id="251" name="Google Shape;251;p43"/>
          <p:cNvSpPr/>
          <p:nvPr/>
        </p:nvSpPr>
        <p:spPr>
          <a:xfrm>
            <a:off x="10669081" y="2456892"/>
            <a:ext cx="1523492" cy="440110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252" name="Google Shape;252;p43"/>
          <p:cNvSpPr txBox="1"/>
          <p:nvPr>
            <p:ph type="ctrTitle"/>
          </p:nvPr>
        </p:nvSpPr>
        <p:spPr>
          <a:xfrm>
            <a:off x="1019175" y="2378900"/>
            <a:ext cx="3527064" cy="217157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3" name="Google Shape;253;p43"/>
          <p:cNvSpPr txBox="1"/>
          <p:nvPr>
            <p:ph idx="1" type="subTitle"/>
          </p:nvPr>
        </p:nvSpPr>
        <p:spPr>
          <a:xfrm>
            <a:off x="1020150" y="4621126"/>
            <a:ext cx="3527677" cy="1268881"/>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400"/>
              <a:buNone/>
              <a:defRPr sz="2400"/>
            </a:lvl1pPr>
            <a:lvl2pPr lvl="1" algn="ctr">
              <a:lnSpc>
                <a:spcPct val="114000"/>
              </a:lnSpc>
              <a:spcBef>
                <a:spcPts val="0"/>
              </a:spcBef>
              <a:spcAft>
                <a:spcPts val="0"/>
              </a:spcAft>
              <a:buClr>
                <a:schemeClr val="dk1"/>
              </a:buClr>
              <a:buSzPts val="2000"/>
              <a:buNone/>
              <a:defRPr sz="2000"/>
            </a:lvl2pPr>
            <a:lvl3pPr lvl="2" algn="ctr">
              <a:lnSpc>
                <a:spcPct val="114000"/>
              </a:lnSpc>
              <a:spcBef>
                <a:spcPts val="0"/>
              </a:spcBef>
              <a:spcAft>
                <a:spcPts val="0"/>
              </a:spcAft>
              <a:buClr>
                <a:schemeClr val="dk1"/>
              </a:buClr>
              <a:buSzPts val="1800"/>
              <a:buNone/>
              <a:defRPr sz="1800"/>
            </a:lvl3pPr>
            <a:lvl4pPr lvl="3" algn="ctr">
              <a:lnSpc>
                <a:spcPct val="114000"/>
              </a:lnSpc>
              <a:spcBef>
                <a:spcPts val="0"/>
              </a:spcBef>
              <a:spcAft>
                <a:spcPts val="0"/>
              </a:spcAft>
              <a:buClr>
                <a:schemeClr val="dk1"/>
              </a:buClr>
              <a:buSzPts val="1600"/>
              <a:buNone/>
              <a:defRPr sz="1600"/>
            </a:lvl4pPr>
            <a:lvl5pPr lvl="4" algn="ctr">
              <a:lnSpc>
                <a:spcPct val="114000"/>
              </a:lnSpc>
              <a:spcBef>
                <a:spcPts val="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4" name="Google Shape;254;p43"/>
          <p:cNvSpPr/>
          <p:nvPr/>
        </p:nvSpPr>
        <p:spPr>
          <a:xfrm>
            <a:off x="11173398" y="2960688"/>
            <a:ext cx="1019175" cy="5040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255" name="Google Shape;255;p43"/>
          <p:cNvSpPr/>
          <p:nvPr/>
        </p:nvSpPr>
        <p:spPr>
          <a:xfrm>
            <a:off x="11173398" y="3933825"/>
            <a:ext cx="1019175" cy="5040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256" name="Google Shape;256;p43"/>
          <p:cNvSpPr/>
          <p:nvPr/>
        </p:nvSpPr>
        <p:spPr>
          <a:xfrm>
            <a:off x="11173398" y="4905375"/>
            <a:ext cx="1019175" cy="5040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257" name="Google Shape;257;p43"/>
          <p:cNvSpPr/>
          <p:nvPr/>
        </p:nvSpPr>
        <p:spPr>
          <a:xfrm>
            <a:off x="11173398" y="5876925"/>
            <a:ext cx="1019175" cy="51173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258" name="Google Shape;258;p43"/>
          <p:cNvSpPr/>
          <p:nvPr/>
        </p:nvSpPr>
        <p:spPr>
          <a:xfrm>
            <a:off x="11173398" y="6375123"/>
            <a:ext cx="1019175" cy="482877"/>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259" name="Google Shape;259;p43"/>
          <p:cNvSpPr/>
          <p:nvPr/>
        </p:nvSpPr>
        <p:spPr>
          <a:xfrm>
            <a:off x="10669081" y="6375123"/>
            <a:ext cx="503745" cy="48287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descr="Bild / Grafik / Tabelle: Hier müsste der Alternativtext ergänzt werden." id="260" name="Google Shape;260;p43"/>
          <p:cNvSpPr/>
          <p:nvPr>
            <p:ph idx="2" type="pic"/>
          </p:nvPr>
        </p:nvSpPr>
        <p:spPr>
          <a:xfrm>
            <a:off x="5087937" y="2456892"/>
            <a:ext cx="5578982" cy="4401108"/>
          </a:xfrm>
          <a:prstGeom prst="rect">
            <a:avLst/>
          </a:prstGeom>
          <a:solidFill>
            <a:schemeClr val="lt2"/>
          </a:solid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wischentitel mit Bild C">
  <p:cSld name="Zwischentitel mit Bild C">
    <p:spTree>
      <p:nvGrpSpPr>
        <p:cNvPr id="261" name="Shape 261"/>
        <p:cNvGrpSpPr/>
        <p:nvPr/>
      </p:nvGrpSpPr>
      <p:grpSpPr>
        <a:xfrm>
          <a:off x="0" y="0"/>
          <a:ext cx="0" cy="0"/>
          <a:chOff x="0" y="0"/>
          <a:chExt cx="0" cy="0"/>
        </a:xfrm>
      </p:grpSpPr>
      <p:sp>
        <p:nvSpPr>
          <p:cNvPr id="262" name="Google Shape;262;p44"/>
          <p:cNvSpPr/>
          <p:nvPr/>
        </p:nvSpPr>
        <p:spPr>
          <a:xfrm>
            <a:off x="1" y="2456892"/>
            <a:ext cx="1523492" cy="4401108"/>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263" name="Google Shape;263;p44"/>
          <p:cNvSpPr txBox="1"/>
          <p:nvPr>
            <p:ph type="ctrTitle"/>
          </p:nvPr>
        </p:nvSpPr>
        <p:spPr>
          <a:xfrm>
            <a:off x="7644172" y="2373548"/>
            <a:ext cx="3527064" cy="217157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4" name="Google Shape;264;p44"/>
          <p:cNvSpPr txBox="1"/>
          <p:nvPr>
            <p:ph idx="1" type="subTitle"/>
          </p:nvPr>
        </p:nvSpPr>
        <p:spPr>
          <a:xfrm>
            <a:off x="7645147" y="4615774"/>
            <a:ext cx="3527677" cy="1268881"/>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400"/>
              <a:buNone/>
              <a:defRPr sz="2400"/>
            </a:lvl1pPr>
            <a:lvl2pPr lvl="1" algn="ctr">
              <a:lnSpc>
                <a:spcPct val="114000"/>
              </a:lnSpc>
              <a:spcBef>
                <a:spcPts val="0"/>
              </a:spcBef>
              <a:spcAft>
                <a:spcPts val="0"/>
              </a:spcAft>
              <a:buClr>
                <a:schemeClr val="dk1"/>
              </a:buClr>
              <a:buSzPts val="2000"/>
              <a:buNone/>
              <a:defRPr sz="2000"/>
            </a:lvl2pPr>
            <a:lvl3pPr lvl="2" algn="ctr">
              <a:lnSpc>
                <a:spcPct val="114000"/>
              </a:lnSpc>
              <a:spcBef>
                <a:spcPts val="0"/>
              </a:spcBef>
              <a:spcAft>
                <a:spcPts val="0"/>
              </a:spcAft>
              <a:buClr>
                <a:schemeClr val="dk1"/>
              </a:buClr>
              <a:buSzPts val="1800"/>
              <a:buNone/>
              <a:defRPr sz="1800"/>
            </a:lvl3pPr>
            <a:lvl4pPr lvl="3" algn="ctr">
              <a:lnSpc>
                <a:spcPct val="114000"/>
              </a:lnSpc>
              <a:spcBef>
                <a:spcPts val="0"/>
              </a:spcBef>
              <a:spcAft>
                <a:spcPts val="0"/>
              </a:spcAft>
              <a:buClr>
                <a:schemeClr val="dk1"/>
              </a:buClr>
              <a:buSzPts val="1600"/>
              <a:buNone/>
              <a:defRPr sz="1600"/>
            </a:lvl4pPr>
            <a:lvl5pPr lvl="4" algn="ctr">
              <a:lnSpc>
                <a:spcPct val="114000"/>
              </a:lnSpc>
              <a:spcBef>
                <a:spcPts val="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65" name="Google Shape;265;p44"/>
          <p:cNvSpPr/>
          <p:nvPr/>
        </p:nvSpPr>
        <p:spPr>
          <a:xfrm>
            <a:off x="-1" y="2960688"/>
            <a:ext cx="1019175" cy="50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266" name="Google Shape;266;p44"/>
          <p:cNvSpPr/>
          <p:nvPr/>
        </p:nvSpPr>
        <p:spPr>
          <a:xfrm>
            <a:off x="-1" y="3933825"/>
            <a:ext cx="1019175" cy="50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267" name="Google Shape;267;p44"/>
          <p:cNvSpPr/>
          <p:nvPr/>
        </p:nvSpPr>
        <p:spPr>
          <a:xfrm>
            <a:off x="-1" y="4905375"/>
            <a:ext cx="1019175" cy="50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268" name="Google Shape;268;p44"/>
          <p:cNvSpPr/>
          <p:nvPr/>
        </p:nvSpPr>
        <p:spPr>
          <a:xfrm>
            <a:off x="-1" y="5876925"/>
            <a:ext cx="1019175" cy="51173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descr="Bild / Grafik / Tabelle: Hier müsste der Alternativtext ergänzt werden." id="269" name="Google Shape;269;p44"/>
          <p:cNvSpPr/>
          <p:nvPr>
            <p:ph idx="2" type="pic"/>
          </p:nvPr>
        </p:nvSpPr>
        <p:spPr>
          <a:xfrm>
            <a:off x="1522919" y="2456892"/>
            <a:ext cx="5581144" cy="4401108"/>
          </a:xfrm>
          <a:prstGeom prst="rect">
            <a:avLst/>
          </a:prstGeom>
          <a:solidFill>
            <a:schemeClr val="lt2"/>
          </a:solid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wischentitel mit Bild D">
  <p:cSld name="Zwischentitel mit Bild D">
    <p:spTree>
      <p:nvGrpSpPr>
        <p:cNvPr id="270" name="Shape 270"/>
        <p:cNvGrpSpPr/>
        <p:nvPr/>
      </p:nvGrpSpPr>
      <p:grpSpPr>
        <a:xfrm>
          <a:off x="0" y="0"/>
          <a:ext cx="0" cy="0"/>
          <a:chOff x="0" y="0"/>
          <a:chExt cx="0" cy="0"/>
        </a:xfrm>
      </p:grpSpPr>
      <p:sp>
        <p:nvSpPr>
          <p:cNvPr id="271" name="Google Shape;271;p45"/>
          <p:cNvSpPr/>
          <p:nvPr/>
        </p:nvSpPr>
        <p:spPr>
          <a:xfrm>
            <a:off x="10669081" y="2456892"/>
            <a:ext cx="1523492" cy="4401108"/>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272" name="Google Shape;272;p45"/>
          <p:cNvSpPr txBox="1"/>
          <p:nvPr>
            <p:ph type="ctrTitle"/>
          </p:nvPr>
        </p:nvSpPr>
        <p:spPr>
          <a:xfrm>
            <a:off x="1019175" y="2378900"/>
            <a:ext cx="3527064" cy="217157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3" name="Google Shape;273;p45"/>
          <p:cNvSpPr txBox="1"/>
          <p:nvPr>
            <p:ph idx="1" type="subTitle"/>
          </p:nvPr>
        </p:nvSpPr>
        <p:spPr>
          <a:xfrm>
            <a:off x="1020150" y="4621126"/>
            <a:ext cx="3527677" cy="1268881"/>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400"/>
              <a:buNone/>
              <a:defRPr sz="2400"/>
            </a:lvl1pPr>
            <a:lvl2pPr lvl="1" algn="ctr">
              <a:lnSpc>
                <a:spcPct val="114000"/>
              </a:lnSpc>
              <a:spcBef>
                <a:spcPts val="0"/>
              </a:spcBef>
              <a:spcAft>
                <a:spcPts val="0"/>
              </a:spcAft>
              <a:buClr>
                <a:schemeClr val="dk1"/>
              </a:buClr>
              <a:buSzPts val="2000"/>
              <a:buNone/>
              <a:defRPr sz="2000"/>
            </a:lvl2pPr>
            <a:lvl3pPr lvl="2" algn="ctr">
              <a:lnSpc>
                <a:spcPct val="114000"/>
              </a:lnSpc>
              <a:spcBef>
                <a:spcPts val="0"/>
              </a:spcBef>
              <a:spcAft>
                <a:spcPts val="0"/>
              </a:spcAft>
              <a:buClr>
                <a:schemeClr val="dk1"/>
              </a:buClr>
              <a:buSzPts val="1800"/>
              <a:buNone/>
              <a:defRPr sz="1800"/>
            </a:lvl3pPr>
            <a:lvl4pPr lvl="3" algn="ctr">
              <a:lnSpc>
                <a:spcPct val="114000"/>
              </a:lnSpc>
              <a:spcBef>
                <a:spcPts val="0"/>
              </a:spcBef>
              <a:spcAft>
                <a:spcPts val="0"/>
              </a:spcAft>
              <a:buClr>
                <a:schemeClr val="dk1"/>
              </a:buClr>
              <a:buSzPts val="1600"/>
              <a:buNone/>
              <a:defRPr sz="1600"/>
            </a:lvl4pPr>
            <a:lvl5pPr lvl="4" algn="ctr">
              <a:lnSpc>
                <a:spcPct val="114000"/>
              </a:lnSpc>
              <a:spcBef>
                <a:spcPts val="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4" name="Google Shape;274;p45"/>
          <p:cNvSpPr/>
          <p:nvPr/>
        </p:nvSpPr>
        <p:spPr>
          <a:xfrm>
            <a:off x="11173398" y="2960688"/>
            <a:ext cx="1019175" cy="5040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275" name="Google Shape;275;p45"/>
          <p:cNvSpPr/>
          <p:nvPr/>
        </p:nvSpPr>
        <p:spPr>
          <a:xfrm>
            <a:off x="11173398" y="3933825"/>
            <a:ext cx="1019175" cy="5040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276" name="Google Shape;276;p45"/>
          <p:cNvSpPr/>
          <p:nvPr/>
        </p:nvSpPr>
        <p:spPr>
          <a:xfrm>
            <a:off x="11173398" y="4905375"/>
            <a:ext cx="1019175" cy="5040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277" name="Google Shape;277;p45"/>
          <p:cNvSpPr/>
          <p:nvPr/>
        </p:nvSpPr>
        <p:spPr>
          <a:xfrm>
            <a:off x="11173398" y="5876925"/>
            <a:ext cx="1019175" cy="51173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descr="Bild / Grafik / Tabelle: Hier müsste der Alternativtext ergänzt werden." id="278" name="Google Shape;278;p45"/>
          <p:cNvSpPr/>
          <p:nvPr>
            <p:ph idx="2" type="pic"/>
          </p:nvPr>
        </p:nvSpPr>
        <p:spPr>
          <a:xfrm>
            <a:off x="5087937" y="2456892"/>
            <a:ext cx="5578982" cy="4401108"/>
          </a:xfrm>
          <a:prstGeom prst="rect">
            <a:avLst/>
          </a:prstGeom>
          <a:solidFill>
            <a:schemeClr val="lt2"/>
          </a:solid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wischentitel mit Bild E">
  <p:cSld name="Zwischentitel mit Bild E">
    <p:spTree>
      <p:nvGrpSpPr>
        <p:cNvPr id="279" name="Shape 279"/>
        <p:cNvGrpSpPr/>
        <p:nvPr/>
      </p:nvGrpSpPr>
      <p:grpSpPr>
        <a:xfrm>
          <a:off x="0" y="0"/>
          <a:ext cx="0" cy="0"/>
          <a:chOff x="0" y="0"/>
          <a:chExt cx="0" cy="0"/>
        </a:xfrm>
      </p:grpSpPr>
      <p:sp>
        <p:nvSpPr>
          <p:cNvPr id="280" name="Google Shape;280;p46"/>
          <p:cNvSpPr/>
          <p:nvPr/>
        </p:nvSpPr>
        <p:spPr>
          <a:xfrm>
            <a:off x="1" y="2456892"/>
            <a:ext cx="1523492" cy="440110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281" name="Google Shape;281;p46"/>
          <p:cNvSpPr txBox="1"/>
          <p:nvPr>
            <p:ph type="ctrTitle"/>
          </p:nvPr>
        </p:nvSpPr>
        <p:spPr>
          <a:xfrm>
            <a:off x="7644172" y="2373548"/>
            <a:ext cx="3527064" cy="217157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2" name="Google Shape;282;p46"/>
          <p:cNvSpPr txBox="1"/>
          <p:nvPr>
            <p:ph idx="1" type="subTitle"/>
          </p:nvPr>
        </p:nvSpPr>
        <p:spPr>
          <a:xfrm>
            <a:off x="7645147" y="4615774"/>
            <a:ext cx="3527677" cy="1268881"/>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400"/>
              <a:buNone/>
              <a:defRPr sz="2400"/>
            </a:lvl1pPr>
            <a:lvl2pPr lvl="1" algn="ctr">
              <a:lnSpc>
                <a:spcPct val="114000"/>
              </a:lnSpc>
              <a:spcBef>
                <a:spcPts val="0"/>
              </a:spcBef>
              <a:spcAft>
                <a:spcPts val="0"/>
              </a:spcAft>
              <a:buClr>
                <a:schemeClr val="dk1"/>
              </a:buClr>
              <a:buSzPts val="2000"/>
              <a:buNone/>
              <a:defRPr sz="2000"/>
            </a:lvl2pPr>
            <a:lvl3pPr lvl="2" algn="ctr">
              <a:lnSpc>
                <a:spcPct val="114000"/>
              </a:lnSpc>
              <a:spcBef>
                <a:spcPts val="0"/>
              </a:spcBef>
              <a:spcAft>
                <a:spcPts val="0"/>
              </a:spcAft>
              <a:buClr>
                <a:schemeClr val="dk1"/>
              </a:buClr>
              <a:buSzPts val="1800"/>
              <a:buNone/>
              <a:defRPr sz="1800"/>
            </a:lvl3pPr>
            <a:lvl4pPr lvl="3" algn="ctr">
              <a:lnSpc>
                <a:spcPct val="114000"/>
              </a:lnSpc>
              <a:spcBef>
                <a:spcPts val="0"/>
              </a:spcBef>
              <a:spcAft>
                <a:spcPts val="0"/>
              </a:spcAft>
              <a:buClr>
                <a:schemeClr val="dk1"/>
              </a:buClr>
              <a:buSzPts val="1600"/>
              <a:buNone/>
              <a:defRPr sz="1600"/>
            </a:lvl4pPr>
            <a:lvl5pPr lvl="4" algn="ctr">
              <a:lnSpc>
                <a:spcPct val="114000"/>
              </a:lnSpc>
              <a:spcBef>
                <a:spcPts val="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83" name="Google Shape;283;p46"/>
          <p:cNvSpPr/>
          <p:nvPr/>
        </p:nvSpPr>
        <p:spPr>
          <a:xfrm>
            <a:off x="-1" y="2960688"/>
            <a:ext cx="1019175" cy="50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284" name="Google Shape;284;p46"/>
          <p:cNvSpPr/>
          <p:nvPr/>
        </p:nvSpPr>
        <p:spPr>
          <a:xfrm>
            <a:off x="-1" y="3933825"/>
            <a:ext cx="1019175" cy="50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285" name="Google Shape;285;p46"/>
          <p:cNvSpPr/>
          <p:nvPr/>
        </p:nvSpPr>
        <p:spPr>
          <a:xfrm>
            <a:off x="-1" y="4905375"/>
            <a:ext cx="1019175" cy="50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286" name="Google Shape;286;p46"/>
          <p:cNvSpPr/>
          <p:nvPr/>
        </p:nvSpPr>
        <p:spPr>
          <a:xfrm>
            <a:off x="-1" y="5876925"/>
            <a:ext cx="1019175" cy="51173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descr="Bild / Grafik / Tabelle: Hier müsste der Alternativtext ergänzt werden." id="287" name="Google Shape;287;p46"/>
          <p:cNvSpPr/>
          <p:nvPr>
            <p:ph idx="2" type="pic"/>
          </p:nvPr>
        </p:nvSpPr>
        <p:spPr>
          <a:xfrm>
            <a:off x="1522919" y="2456892"/>
            <a:ext cx="5581144" cy="4401108"/>
          </a:xfrm>
          <a:prstGeom prst="rect">
            <a:avLst/>
          </a:prstGeom>
          <a:solidFill>
            <a:schemeClr val="lt2"/>
          </a:solid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wischentitel mit Bild F">
  <p:cSld name="Zwischentitel mit Bild F">
    <p:spTree>
      <p:nvGrpSpPr>
        <p:cNvPr id="288" name="Shape 288"/>
        <p:cNvGrpSpPr/>
        <p:nvPr/>
      </p:nvGrpSpPr>
      <p:grpSpPr>
        <a:xfrm>
          <a:off x="0" y="0"/>
          <a:ext cx="0" cy="0"/>
          <a:chOff x="0" y="0"/>
          <a:chExt cx="0" cy="0"/>
        </a:xfrm>
      </p:grpSpPr>
      <p:sp>
        <p:nvSpPr>
          <p:cNvPr id="289" name="Google Shape;289;p47"/>
          <p:cNvSpPr/>
          <p:nvPr/>
        </p:nvSpPr>
        <p:spPr>
          <a:xfrm>
            <a:off x="10669081" y="2456892"/>
            <a:ext cx="1523492" cy="440110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290" name="Google Shape;290;p47"/>
          <p:cNvSpPr txBox="1"/>
          <p:nvPr>
            <p:ph type="ctrTitle"/>
          </p:nvPr>
        </p:nvSpPr>
        <p:spPr>
          <a:xfrm>
            <a:off x="1019175" y="2378900"/>
            <a:ext cx="3527064" cy="217157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1" name="Google Shape;291;p47"/>
          <p:cNvSpPr txBox="1"/>
          <p:nvPr>
            <p:ph idx="1" type="subTitle"/>
          </p:nvPr>
        </p:nvSpPr>
        <p:spPr>
          <a:xfrm>
            <a:off x="1020150" y="4621126"/>
            <a:ext cx="3527677" cy="1268881"/>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400"/>
              <a:buNone/>
              <a:defRPr sz="2400"/>
            </a:lvl1pPr>
            <a:lvl2pPr lvl="1" algn="ctr">
              <a:lnSpc>
                <a:spcPct val="114000"/>
              </a:lnSpc>
              <a:spcBef>
                <a:spcPts val="0"/>
              </a:spcBef>
              <a:spcAft>
                <a:spcPts val="0"/>
              </a:spcAft>
              <a:buClr>
                <a:schemeClr val="dk1"/>
              </a:buClr>
              <a:buSzPts val="2000"/>
              <a:buNone/>
              <a:defRPr sz="2000"/>
            </a:lvl2pPr>
            <a:lvl3pPr lvl="2" algn="ctr">
              <a:lnSpc>
                <a:spcPct val="114000"/>
              </a:lnSpc>
              <a:spcBef>
                <a:spcPts val="0"/>
              </a:spcBef>
              <a:spcAft>
                <a:spcPts val="0"/>
              </a:spcAft>
              <a:buClr>
                <a:schemeClr val="dk1"/>
              </a:buClr>
              <a:buSzPts val="1800"/>
              <a:buNone/>
              <a:defRPr sz="1800"/>
            </a:lvl3pPr>
            <a:lvl4pPr lvl="3" algn="ctr">
              <a:lnSpc>
                <a:spcPct val="114000"/>
              </a:lnSpc>
              <a:spcBef>
                <a:spcPts val="0"/>
              </a:spcBef>
              <a:spcAft>
                <a:spcPts val="0"/>
              </a:spcAft>
              <a:buClr>
                <a:schemeClr val="dk1"/>
              </a:buClr>
              <a:buSzPts val="1600"/>
              <a:buNone/>
              <a:defRPr sz="1600"/>
            </a:lvl4pPr>
            <a:lvl5pPr lvl="4" algn="ctr">
              <a:lnSpc>
                <a:spcPct val="114000"/>
              </a:lnSpc>
              <a:spcBef>
                <a:spcPts val="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92" name="Google Shape;292;p47"/>
          <p:cNvSpPr/>
          <p:nvPr/>
        </p:nvSpPr>
        <p:spPr>
          <a:xfrm>
            <a:off x="11173398" y="2960688"/>
            <a:ext cx="1019175" cy="5040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293" name="Google Shape;293;p47"/>
          <p:cNvSpPr/>
          <p:nvPr/>
        </p:nvSpPr>
        <p:spPr>
          <a:xfrm>
            <a:off x="11173398" y="3933825"/>
            <a:ext cx="1019175" cy="5040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294" name="Google Shape;294;p47"/>
          <p:cNvSpPr/>
          <p:nvPr/>
        </p:nvSpPr>
        <p:spPr>
          <a:xfrm>
            <a:off x="11173398" y="4905375"/>
            <a:ext cx="1019175" cy="5040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295" name="Google Shape;295;p47"/>
          <p:cNvSpPr/>
          <p:nvPr/>
        </p:nvSpPr>
        <p:spPr>
          <a:xfrm>
            <a:off x="11173398" y="5876925"/>
            <a:ext cx="1019175" cy="51173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descr="Bild / Grafik / Tabelle: Hier müsste der Alternativtext ergänzt werden." id="296" name="Google Shape;296;p47"/>
          <p:cNvSpPr/>
          <p:nvPr>
            <p:ph idx="2" type="pic"/>
          </p:nvPr>
        </p:nvSpPr>
        <p:spPr>
          <a:xfrm>
            <a:off x="5087937" y="2456892"/>
            <a:ext cx="5578982" cy="4401108"/>
          </a:xfrm>
          <a:prstGeom prst="rect">
            <a:avLst/>
          </a:prstGeom>
          <a:solidFill>
            <a:schemeClr val="lt2"/>
          </a:solid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und Inhalt">
  <p:cSld name="Titel und Inhalt">
    <p:spTree>
      <p:nvGrpSpPr>
        <p:cNvPr id="297" name="Shape 297"/>
        <p:cNvGrpSpPr/>
        <p:nvPr/>
      </p:nvGrpSpPr>
      <p:grpSpPr>
        <a:xfrm>
          <a:off x="0" y="0"/>
          <a:ext cx="0" cy="0"/>
          <a:chOff x="0" y="0"/>
          <a:chExt cx="0" cy="0"/>
        </a:xfrm>
      </p:grpSpPr>
      <p:sp>
        <p:nvSpPr>
          <p:cNvPr id="298" name="Google Shape;298;p48"/>
          <p:cNvSpPr txBox="1"/>
          <p:nvPr>
            <p:ph type="title"/>
          </p:nvPr>
        </p:nvSpPr>
        <p:spPr>
          <a:xfrm>
            <a:off x="2027239" y="1695285"/>
            <a:ext cx="9145586" cy="59047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9" name="Google Shape;299;p48"/>
          <p:cNvSpPr txBox="1"/>
          <p:nvPr>
            <p:ph idx="1" type="body"/>
          </p:nvPr>
        </p:nvSpPr>
        <p:spPr>
          <a:xfrm>
            <a:off x="2034525" y="2263728"/>
            <a:ext cx="9138299" cy="49256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2400"/>
              <a:buNone/>
              <a:defRPr sz="2400"/>
            </a:lvl1pPr>
            <a:lvl2pPr indent="-342900" lvl="1" marL="914400" algn="l">
              <a:lnSpc>
                <a:spcPct val="114000"/>
              </a:lnSpc>
              <a:spcBef>
                <a:spcPts val="0"/>
              </a:spcBef>
              <a:spcAft>
                <a:spcPts val="0"/>
              </a:spcAft>
              <a:buClr>
                <a:schemeClr val="dk1"/>
              </a:buClr>
              <a:buSzPts val="1800"/>
              <a:buChar char="‒"/>
              <a:defRPr/>
            </a:lvl2pPr>
            <a:lvl3pPr indent="-342900" lvl="2" marL="1371600" algn="l">
              <a:lnSpc>
                <a:spcPct val="114000"/>
              </a:lnSpc>
              <a:spcBef>
                <a:spcPts val="0"/>
              </a:spcBef>
              <a:spcAft>
                <a:spcPts val="0"/>
              </a:spcAft>
              <a:buClr>
                <a:schemeClr val="dk1"/>
              </a:buClr>
              <a:buSzPts val="1800"/>
              <a:buChar char="‒"/>
              <a:defRPr/>
            </a:lvl3pPr>
            <a:lvl4pPr indent="-342900" lvl="3" marL="1828800" algn="l">
              <a:lnSpc>
                <a:spcPct val="114000"/>
              </a:lnSpc>
              <a:spcBef>
                <a:spcPts val="0"/>
              </a:spcBef>
              <a:spcAft>
                <a:spcPts val="0"/>
              </a:spcAft>
              <a:buClr>
                <a:schemeClr val="dk1"/>
              </a:buClr>
              <a:buSzPts val="1800"/>
              <a:buChar char="‒"/>
              <a:defRPr/>
            </a:lvl4pPr>
            <a:lvl5pPr indent="-342900" lvl="4" marL="2286000" algn="l">
              <a:lnSpc>
                <a:spcPct val="114000"/>
              </a:lnSpc>
              <a:spcBef>
                <a:spcPts val="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0" name="Google Shape;300;p48"/>
          <p:cNvSpPr txBox="1"/>
          <p:nvPr>
            <p:ph idx="2" type="body"/>
          </p:nvPr>
        </p:nvSpPr>
        <p:spPr>
          <a:xfrm>
            <a:off x="2027238" y="2913286"/>
            <a:ext cx="9145587" cy="2963640"/>
          </a:xfrm>
          <a:prstGeom prst="rect">
            <a:avLst/>
          </a:prstGeom>
          <a:noFill/>
          <a:ln>
            <a:noFill/>
          </a:ln>
        </p:spPr>
        <p:txBody>
          <a:bodyPr anchorCtr="0" anchor="t" bIns="0" lIns="0" spcFirstLastPara="1" rIns="0" wrap="square" tIns="0">
            <a:noAutofit/>
          </a:bodyPr>
          <a:lstStyle>
            <a:lvl1pPr indent="-342900" lvl="0" marL="457200" algn="l">
              <a:lnSpc>
                <a:spcPct val="114000"/>
              </a:lnSpc>
              <a:spcBef>
                <a:spcPts val="0"/>
              </a:spcBef>
              <a:spcAft>
                <a:spcPts val="0"/>
              </a:spcAft>
              <a:buClr>
                <a:schemeClr val="dk1"/>
              </a:buClr>
              <a:buSzPts val="1800"/>
              <a:buChar char="🡢"/>
              <a:defRPr/>
            </a:lvl1pPr>
            <a:lvl2pPr indent="-342900" lvl="1" marL="914400" algn="l">
              <a:lnSpc>
                <a:spcPct val="114000"/>
              </a:lnSpc>
              <a:spcBef>
                <a:spcPts val="0"/>
              </a:spcBef>
              <a:spcAft>
                <a:spcPts val="0"/>
              </a:spcAft>
              <a:buClr>
                <a:schemeClr val="dk1"/>
              </a:buClr>
              <a:buSzPts val="1800"/>
              <a:buChar char="‒"/>
              <a:defRPr/>
            </a:lvl2pPr>
            <a:lvl3pPr indent="-342900" lvl="2" marL="1371600" algn="l">
              <a:lnSpc>
                <a:spcPct val="114000"/>
              </a:lnSpc>
              <a:spcBef>
                <a:spcPts val="0"/>
              </a:spcBef>
              <a:spcAft>
                <a:spcPts val="0"/>
              </a:spcAft>
              <a:buClr>
                <a:schemeClr val="dk1"/>
              </a:buClr>
              <a:buSzPts val="1800"/>
              <a:buChar char="‒"/>
              <a:defRPr/>
            </a:lvl3pPr>
            <a:lvl4pPr indent="-342900" lvl="3" marL="1828800" algn="l">
              <a:lnSpc>
                <a:spcPct val="114000"/>
              </a:lnSpc>
              <a:spcBef>
                <a:spcPts val="0"/>
              </a:spcBef>
              <a:spcAft>
                <a:spcPts val="0"/>
              </a:spcAft>
              <a:buClr>
                <a:schemeClr val="dk1"/>
              </a:buClr>
              <a:buSzPts val="1800"/>
              <a:buChar char="‒"/>
              <a:defRPr/>
            </a:lvl4pPr>
            <a:lvl5pPr indent="-342900" lvl="4" marL="2286000" algn="l">
              <a:lnSpc>
                <a:spcPct val="114000"/>
              </a:lnSpc>
              <a:spcBef>
                <a:spcPts val="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 name="Google Shape;301;p48"/>
          <p:cNvSpPr/>
          <p:nvPr/>
        </p:nvSpPr>
        <p:spPr>
          <a:xfrm>
            <a:off x="11341260" y="6481720"/>
            <a:ext cx="443372" cy="187640"/>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fld id="{00000000-1234-1234-1234-123412341234}" type="slidenum">
              <a:rPr b="0" lang="de-DE" sz="900">
                <a:solidFill>
                  <a:schemeClr val="dk1"/>
                </a:solidFill>
                <a:latin typeface="Arial"/>
                <a:ea typeface="Arial"/>
                <a:cs typeface="Arial"/>
                <a:sym typeface="Arial"/>
              </a:rPr>
              <a:t>‹#›</a:t>
            </a:fld>
            <a:endParaRPr b="0" sz="900">
              <a:solidFill>
                <a:schemeClr val="dk1"/>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Inhalt und Bild (rechts)">
  <p:cSld name="Titel, Inhalt und Bild (rechts)">
    <p:spTree>
      <p:nvGrpSpPr>
        <p:cNvPr id="302" name="Shape 302"/>
        <p:cNvGrpSpPr/>
        <p:nvPr/>
      </p:nvGrpSpPr>
      <p:grpSpPr>
        <a:xfrm>
          <a:off x="0" y="0"/>
          <a:ext cx="0" cy="0"/>
          <a:chOff x="0" y="0"/>
          <a:chExt cx="0" cy="0"/>
        </a:xfrm>
      </p:grpSpPr>
      <p:sp>
        <p:nvSpPr>
          <p:cNvPr id="303" name="Google Shape;303;p49"/>
          <p:cNvSpPr txBox="1"/>
          <p:nvPr>
            <p:ph type="title"/>
          </p:nvPr>
        </p:nvSpPr>
        <p:spPr>
          <a:xfrm>
            <a:off x="1019175" y="1695285"/>
            <a:ext cx="5620500" cy="59047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4" name="Google Shape;304;p49"/>
          <p:cNvSpPr txBox="1"/>
          <p:nvPr>
            <p:ph idx="1" type="body"/>
          </p:nvPr>
        </p:nvSpPr>
        <p:spPr>
          <a:xfrm>
            <a:off x="1027265" y="2263728"/>
            <a:ext cx="5612410" cy="49256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2400"/>
              <a:buNone/>
              <a:defRPr sz="2400"/>
            </a:lvl1pPr>
            <a:lvl2pPr indent="-342900" lvl="1" marL="914400" algn="l">
              <a:lnSpc>
                <a:spcPct val="114000"/>
              </a:lnSpc>
              <a:spcBef>
                <a:spcPts val="0"/>
              </a:spcBef>
              <a:spcAft>
                <a:spcPts val="0"/>
              </a:spcAft>
              <a:buClr>
                <a:schemeClr val="dk1"/>
              </a:buClr>
              <a:buSzPts val="1800"/>
              <a:buChar char="‒"/>
              <a:defRPr/>
            </a:lvl2pPr>
            <a:lvl3pPr indent="-342900" lvl="2" marL="1371600" algn="l">
              <a:lnSpc>
                <a:spcPct val="114000"/>
              </a:lnSpc>
              <a:spcBef>
                <a:spcPts val="0"/>
              </a:spcBef>
              <a:spcAft>
                <a:spcPts val="0"/>
              </a:spcAft>
              <a:buClr>
                <a:schemeClr val="dk1"/>
              </a:buClr>
              <a:buSzPts val="1800"/>
              <a:buChar char="‒"/>
              <a:defRPr/>
            </a:lvl3pPr>
            <a:lvl4pPr indent="-342900" lvl="3" marL="1828800" algn="l">
              <a:lnSpc>
                <a:spcPct val="114000"/>
              </a:lnSpc>
              <a:spcBef>
                <a:spcPts val="0"/>
              </a:spcBef>
              <a:spcAft>
                <a:spcPts val="0"/>
              </a:spcAft>
              <a:buClr>
                <a:schemeClr val="dk1"/>
              </a:buClr>
              <a:buSzPts val="1800"/>
              <a:buChar char="‒"/>
              <a:defRPr/>
            </a:lvl4pPr>
            <a:lvl5pPr indent="-342900" lvl="4" marL="2286000" algn="l">
              <a:lnSpc>
                <a:spcPct val="114000"/>
              </a:lnSpc>
              <a:spcBef>
                <a:spcPts val="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 name="Google Shape;305;p49"/>
          <p:cNvSpPr txBox="1"/>
          <p:nvPr>
            <p:ph idx="2" type="body"/>
          </p:nvPr>
        </p:nvSpPr>
        <p:spPr>
          <a:xfrm>
            <a:off x="1019175" y="2913286"/>
            <a:ext cx="5616886" cy="2963640"/>
          </a:xfrm>
          <a:prstGeom prst="rect">
            <a:avLst/>
          </a:prstGeom>
          <a:noFill/>
          <a:ln>
            <a:noFill/>
          </a:ln>
        </p:spPr>
        <p:txBody>
          <a:bodyPr anchorCtr="0" anchor="t" bIns="0" lIns="0" spcFirstLastPara="1" rIns="0" wrap="square" tIns="0">
            <a:noAutofit/>
          </a:bodyPr>
          <a:lstStyle>
            <a:lvl1pPr indent="-342900" lvl="0" marL="457200" algn="l">
              <a:lnSpc>
                <a:spcPct val="114000"/>
              </a:lnSpc>
              <a:spcBef>
                <a:spcPts val="0"/>
              </a:spcBef>
              <a:spcAft>
                <a:spcPts val="0"/>
              </a:spcAft>
              <a:buClr>
                <a:schemeClr val="dk1"/>
              </a:buClr>
              <a:buSzPts val="1800"/>
              <a:buChar char="🡢"/>
              <a:defRPr/>
            </a:lvl1pPr>
            <a:lvl2pPr indent="-342900" lvl="1" marL="914400" algn="l">
              <a:lnSpc>
                <a:spcPct val="114000"/>
              </a:lnSpc>
              <a:spcBef>
                <a:spcPts val="0"/>
              </a:spcBef>
              <a:spcAft>
                <a:spcPts val="0"/>
              </a:spcAft>
              <a:buClr>
                <a:schemeClr val="dk1"/>
              </a:buClr>
              <a:buSzPts val="1800"/>
              <a:buChar char="‒"/>
              <a:defRPr/>
            </a:lvl2pPr>
            <a:lvl3pPr indent="-342900" lvl="2" marL="1371600" algn="l">
              <a:lnSpc>
                <a:spcPct val="114000"/>
              </a:lnSpc>
              <a:spcBef>
                <a:spcPts val="0"/>
              </a:spcBef>
              <a:spcAft>
                <a:spcPts val="0"/>
              </a:spcAft>
              <a:buClr>
                <a:schemeClr val="dk1"/>
              </a:buClr>
              <a:buSzPts val="1800"/>
              <a:buChar char="‒"/>
              <a:defRPr/>
            </a:lvl3pPr>
            <a:lvl4pPr indent="-342900" lvl="3" marL="1828800" algn="l">
              <a:lnSpc>
                <a:spcPct val="114000"/>
              </a:lnSpc>
              <a:spcBef>
                <a:spcPts val="0"/>
              </a:spcBef>
              <a:spcAft>
                <a:spcPts val="0"/>
              </a:spcAft>
              <a:buClr>
                <a:schemeClr val="dk1"/>
              </a:buClr>
              <a:buSzPts val="1800"/>
              <a:buChar char="‒"/>
              <a:defRPr/>
            </a:lvl4pPr>
            <a:lvl5pPr indent="-342900" lvl="4" marL="2286000" algn="l">
              <a:lnSpc>
                <a:spcPct val="114000"/>
              </a:lnSpc>
              <a:spcBef>
                <a:spcPts val="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descr="Bild / Grafik / Tabelle: Hier müsste der Alternativtext ergänzt werden." id="306" name="Google Shape;306;p49"/>
          <p:cNvSpPr/>
          <p:nvPr>
            <p:ph idx="3" type="pic"/>
          </p:nvPr>
        </p:nvSpPr>
        <p:spPr>
          <a:xfrm>
            <a:off x="7104064" y="1773312"/>
            <a:ext cx="5087936" cy="4103614"/>
          </a:xfrm>
          <a:prstGeom prst="rect">
            <a:avLst/>
          </a:prstGeom>
          <a:solidFill>
            <a:schemeClr val="lt2"/>
          </a:solidFill>
          <a:ln>
            <a:noFill/>
          </a:ln>
        </p:spPr>
      </p:sp>
      <p:sp>
        <p:nvSpPr>
          <p:cNvPr id="307" name="Google Shape;307;p49"/>
          <p:cNvSpPr/>
          <p:nvPr/>
        </p:nvSpPr>
        <p:spPr>
          <a:xfrm>
            <a:off x="11341260" y="6481720"/>
            <a:ext cx="443372" cy="187640"/>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fld id="{00000000-1234-1234-1234-123412341234}" type="slidenum">
              <a:rPr b="0" lang="de-DE" sz="900">
                <a:solidFill>
                  <a:schemeClr val="dk1"/>
                </a:solidFill>
                <a:latin typeface="Arial"/>
                <a:ea typeface="Arial"/>
                <a:cs typeface="Arial"/>
                <a:sym typeface="Arial"/>
              </a:rPr>
              <a:t>‹#›</a:t>
            </a:fld>
            <a:endParaRPr b="0" sz="900">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1 A" showMasterSp="0">
  <p:cSld name="Intro 1 A">
    <p:spTree>
      <p:nvGrpSpPr>
        <p:cNvPr id="51" name="Shape 51"/>
        <p:cNvGrpSpPr/>
        <p:nvPr/>
      </p:nvGrpSpPr>
      <p:grpSpPr>
        <a:xfrm>
          <a:off x="0" y="0"/>
          <a:ext cx="0" cy="0"/>
          <a:chOff x="0" y="0"/>
          <a:chExt cx="0" cy="0"/>
        </a:xfrm>
      </p:grpSpPr>
      <p:sp>
        <p:nvSpPr>
          <p:cNvPr id="52" name="Google Shape;52;p23"/>
          <p:cNvSpPr/>
          <p:nvPr/>
        </p:nvSpPr>
        <p:spPr>
          <a:xfrm>
            <a:off x="0" y="1952625"/>
            <a:ext cx="5087937" cy="490537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pic>
        <p:nvPicPr>
          <p:cNvPr descr="Universität Bremen Logo" id="53" name="Google Shape;53;p23"/>
          <p:cNvPicPr preferRelativeResize="0"/>
          <p:nvPr/>
        </p:nvPicPr>
        <p:blipFill rotWithShape="1">
          <a:blip r:embed="rId2">
            <a:alphaModFix/>
          </a:blip>
          <a:srcRect b="0" l="0" r="0" t="0"/>
          <a:stretch/>
        </p:blipFill>
        <p:spPr>
          <a:xfrm>
            <a:off x="442728" y="427632"/>
            <a:ext cx="2029010" cy="730343"/>
          </a:xfrm>
          <a:prstGeom prst="rect">
            <a:avLst/>
          </a:prstGeom>
          <a:noFill/>
          <a:ln>
            <a:noFill/>
          </a:ln>
        </p:spPr>
      </p:pic>
      <p:sp>
        <p:nvSpPr>
          <p:cNvPr id="54" name="Google Shape;54;p23"/>
          <p:cNvSpPr/>
          <p:nvPr/>
        </p:nvSpPr>
        <p:spPr>
          <a:xfrm>
            <a:off x="-1" y="2960688"/>
            <a:ext cx="4043364" cy="5040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55" name="Google Shape;55;p23"/>
          <p:cNvSpPr/>
          <p:nvPr/>
        </p:nvSpPr>
        <p:spPr>
          <a:xfrm>
            <a:off x="-1" y="3933825"/>
            <a:ext cx="4043364" cy="5040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56" name="Google Shape;56;p23"/>
          <p:cNvSpPr/>
          <p:nvPr/>
        </p:nvSpPr>
        <p:spPr>
          <a:xfrm>
            <a:off x="-1" y="4905375"/>
            <a:ext cx="4043364" cy="5040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57" name="Google Shape;57;p23"/>
          <p:cNvSpPr/>
          <p:nvPr/>
        </p:nvSpPr>
        <p:spPr>
          <a:xfrm>
            <a:off x="-1" y="5884655"/>
            <a:ext cx="4043364" cy="5040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58" name="Google Shape;58;p23"/>
          <p:cNvSpPr/>
          <p:nvPr/>
        </p:nvSpPr>
        <p:spPr>
          <a:xfrm>
            <a:off x="5087938" y="1952625"/>
            <a:ext cx="7104062" cy="4905375"/>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59" name="Google Shape;59;p23"/>
          <p:cNvSpPr/>
          <p:nvPr/>
        </p:nvSpPr>
        <p:spPr>
          <a:xfrm>
            <a:off x="6096000" y="2960688"/>
            <a:ext cx="1008063" cy="389731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60" name="Google Shape;60;p23"/>
          <p:cNvSpPr/>
          <p:nvPr/>
        </p:nvSpPr>
        <p:spPr>
          <a:xfrm>
            <a:off x="8155553" y="2960688"/>
            <a:ext cx="1008063" cy="389731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61" name="Google Shape;61;p23"/>
          <p:cNvSpPr/>
          <p:nvPr/>
        </p:nvSpPr>
        <p:spPr>
          <a:xfrm>
            <a:off x="10164763" y="2960688"/>
            <a:ext cx="1008063" cy="389731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62" name="Google Shape;62;p23"/>
          <p:cNvSpPr txBox="1"/>
          <p:nvPr>
            <p:ph type="title"/>
          </p:nvPr>
        </p:nvSpPr>
        <p:spPr>
          <a:xfrm>
            <a:off x="5087937" y="385178"/>
            <a:ext cx="6084887" cy="595897"/>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Font typeface="Arial"/>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Inhalt und Bild (links)">
  <p:cSld name="Titel, Inhalt und Bild (links)">
    <p:spTree>
      <p:nvGrpSpPr>
        <p:cNvPr id="308" name="Shape 308"/>
        <p:cNvGrpSpPr/>
        <p:nvPr/>
      </p:nvGrpSpPr>
      <p:grpSpPr>
        <a:xfrm>
          <a:off x="0" y="0"/>
          <a:ext cx="0" cy="0"/>
          <a:chOff x="0" y="0"/>
          <a:chExt cx="0" cy="0"/>
        </a:xfrm>
      </p:grpSpPr>
      <p:sp>
        <p:nvSpPr>
          <p:cNvPr id="309" name="Google Shape;309;p50"/>
          <p:cNvSpPr txBox="1"/>
          <p:nvPr>
            <p:ph type="title"/>
          </p:nvPr>
        </p:nvSpPr>
        <p:spPr>
          <a:xfrm>
            <a:off x="5591944" y="1695285"/>
            <a:ext cx="5584523" cy="59047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0" name="Google Shape;310;p50"/>
          <p:cNvSpPr txBox="1"/>
          <p:nvPr>
            <p:ph idx="1" type="body"/>
          </p:nvPr>
        </p:nvSpPr>
        <p:spPr>
          <a:xfrm>
            <a:off x="5600034" y="2263728"/>
            <a:ext cx="5576434" cy="49256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2400"/>
              <a:buNone/>
              <a:defRPr sz="2400"/>
            </a:lvl1pPr>
            <a:lvl2pPr indent="-342900" lvl="1" marL="914400" algn="l">
              <a:lnSpc>
                <a:spcPct val="114000"/>
              </a:lnSpc>
              <a:spcBef>
                <a:spcPts val="0"/>
              </a:spcBef>
              <a:spcAft>
                <a:spcPts val="0"/>
              </a:spcAft>
              <a:buClr>
                <a:schemeClr val="dk1"/>
              </a:buClr>
              <a:buSzPts val="1800"/>
              <a:buChar char="‒"/>
              <a:defRPr/>
            </a:lvl2pPr>
            <a:lvl3pPr indent="-342900" lvl="2" marL="1371600" algn="l">
              <a:lnSpc>
                <a:spcPct val="114000"/>
              </a:lnSpc>
              <a:spcBef>
                <a:spcPts val="0"/>
              </a:spcBef>
              <a:spcAft>
                <a:spcPts val="0"/>
              </a:spcAft>
              <a:buClr>
                <a:schemeClr val="dk1"/>
              </a:buClr>
              <a:buSzPts val="1800"/>
              <a:buChar char="‒"/>
              <a:defRPr/>
            </a:lvl3pPr>
            <a:lvl4pPr indent="-342900" lvl="3" marL="1828800" algn="l">
              <a:lnSpc>
                <a:spcPct val="114000"/>
              </a:lnSpc>
              <a:spcBef>
                <a:spcPts val="0"/>
              </a:spcBef>
              <a:spcAft>
                <a:spcPts val="0"/>
              </a:spcAft>
              <a:buClr>
                <a:schemeClr val="dk1"/>
              </a:buClr>
              <a:buSzPts val="1800"/>
              <a:buChar char="‒"/>
              <a:defRPr/>
            </a:lvl4pPr>
            <a:lvl5pPr indent="-342900" lvl="4" marL="2286000" algn="l">
              <a:lnSpc>
                <a:spcPct val="114000"/>
              </a:lnSpc>
              <a:spcBef>
                <a:spcPts val="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1" name="Google Shape;311;p50"/>
          <p:cNvSpPr txBox="1"/>
          <p:nvPr>
            <p:ph idx="2" type="body"/>
          </p:nvPr>
        </p:nvSpPr>
        <p:spPr>
          <a:xfrm>
            <a:off x="5591944" y="2913286"/>
            <a:ext cx="5580881" cy="2963640"/>
          </a:xfrm>
          <a:prstGeom prst="rect">
            <a:avLst/>
          </a:prstGeom>
          <a:noFill/>
          <a:ln>
            <a:noFill/>
          </a:ln>
        </p:spPr>
        <p:txBody>
          <a:bodyPr anchorCtr="0" anchor="t" bIns="0" lIns="0" spcFirstLastPara="1" rIns="0" wrap="square" tIns="0">
            <a:noAutofit/>
          </a:bodyPr>
          <a:lstStyle>
            <a:lvl1pPr indent="-342900" lvl="0" marL="457200" algn="l">
              <a:lnSpc>
                <a:spcPct val="114000"/>
              </a:lnSpc>
              <a:spcBef>
                <a:spcPts val="0"/>
              </a:spcBef>
              <a:spcAft>
                <a:spcPts val="0"/>
              </a:spcAft>
              <a:buClr>
                <a:schemeClr val="dk1"/>
              </a:buClr>
              <a:buSzPts val="1800"/>
              <a:buChar char="🡢"/>
              <a:defRPr/>
            </a:lvl1pPr>
            <a:lvl2pPr indent="-342900" lvl="1" marL="914400" algn="l">
              <a:lnSpc>
                <a:spcPct val="114000"/>
              </a:lnSpc>
              <a:spcBef>
                <a:spcPts val="0"/>
              </a:spcBef>
              <a:spcAft>
                <a:spcPts val="0"/>
              </a:spcAft>
              <a:buClr>
                <a:schemeClr val="dk1"/>
              </a:buClr>
              <a:buSzPts val="1800"/>
              <a:buChar char="‒"/>
              <a:defRPr/>
            </a:lvl2pPr>
            <a:lvl3pPr indent="-342900" lvl="2" marL="1371600" algn="l">
              <a:lnSpc>
                <a:spcPct val="114000"/>
              </a:lnSpc>
              <a:spcBef>
                <a:spcPts val="0"/>
              </a:spcBef>
              <a:spcAft>
                <a:spcPts val="0"/>
              </a:spcAft>
              <a:buClr>
                <a:schemeClr val="dk1"/>
              </a:buClr>
              <a:buSzPts val="1800"/>
              <a:buChar char="‒"/>
              <a:defRPr/>
            </a:lvl3pPr>
            <a:lvl4pPr indent="-342900" lvl="3" marL="1828800" algn="l">
              <a:lnSpc>
                <a:spcPct val="114000"/>
              </a:lnSpc>
              <a:spcBef>
                <a:spcPts val="0"/>
              </a:spcBef>
              <a:spcAft>
                <a:spcPts val="0"/>
              </a:spcAft>
              <a:buClr>
                <a:schemeClr val="dk1"/>
              </a:buClr>
              <a:buSzPts val="1800"/>
              <a:buChar char="‒"/>
              <a:defRPr/>
            </a:lvl4pPr>
            <a:lvl5pPr indent="-342900" lvl="4" marL="2286000" algn="l">
              <a:lnSpc>
                <a:spcPct val="114000"/>
              </a:lnSpc>
              <a:spcBef>
                <a:spcPts val="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50"/>
          <p:cNvSpPr/>
          <p:nvPr/>
        </p:nvSpPr>
        <p:spPr>
          <a:xfrm>
            <a:off x="11341260" y="6481720"/>
            <a:ext cx="443372" cy="187640"/>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fld id="{00000000-1234-1234-1234-123412341234}" type="slidenum">
              <a:rPr b="0" lang="de-DE" sz="900">
                <a:solidFill>
                  <a:schemeClr val="dk1"/>
                </a:solidFill>
                <a:latin typeface="Arial"/>
                <a:ea typeface="Arial"/>
                <a:cs typeface="Arial"/>
                <a:sym typeface="Arial"/>
              </a:rPr>
              <a:t>‹#›</a:t>
            </a:fld>
            <a:endParaRPr b="0" sz="900">
              <a:solidFill>
                <a:schemeClr val="dk1"/>
              </a:solidFill>
              <a:latin typeface="Arial"/>
              <a:ea typeface="Arial"/>
              <a:cs typeface="Arial"/>
              <a:sym typeface="Arial"/>
            </a:endParaRPr>
          </a:p>
        </p:txBody>
      </p:sp>
      <p:sp>
        <p:nvSpPr>
          <p:cNvPr descr="Bild / Grafik / Tabelle: Hier müsste der Alternativtext ergänzt werden." id="313" name="Google Shape;313;p50"/>
          <p:cNvSpPr/>
          <p:nvPr>
            <p:ph idx="3" type="pic"/>
          </p:nvPr>
        </p:nvSpPr>
        <p:spPr>
          <a:xfrm>
            <a:off x="0" y="1773312"/>
            <a:ext cx="5087938" cy="4103614"/>
          </a:xfrm>
          <a:prstGeom prst="rect">
            <a:avLst/>
          </a:prstGeom>
          <a:solidFill>
            <a:schemeClr val="lt2"/>
          </a:solid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fzählung">
  <p:cSld name="Aufzählung">
    <p:spTree>
      <p:nvGrpSpPr>
        <p:cNvPr id="314" name="Shape 314"/>
        <p:cNvGrpSpPr/>
        <p:nvPr/>
      </p:nvGrpSpPr>
      <p:grpSpPr>
        <a:xfrm>
          <a:off x="0" y="0"/>
          <a:ext cx="0" cy="0"/>
          <a:chOff x="0" y="0"/>
          <a:chExt cx="0" cy="0"/>
        </a:xfrm>
      </p:grpSpPr>
      <p:sp>
        <p:nvSpPr>
          <p:cNvPr id="315" name="Google Shape;315;p51"/>
          <p:cNvSpPr txBox="1"/>
          <p:nvPr>
            <p:ph type="title"/>
          </p:nvPr>
        </p:nvSpPr>
        <p:spPr>
          <a:xfrm>
            <a:off x="2027239" y="1695285"/>
            <a:ext cx="9145586" cy="59047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6" name="Google Shape;316;p51"/>
          <p:cNvSpPr txBox="1"/>
          <p:nvPr>
            <p:ph idx="1" type="body"/>
          </p:nvPr>
        </p:nvSpPr>
        <p:spPr>
          <a:xfrm>
            <a:off x="2027238" y="2384883"/>
            <a:ext cx="9145587" cy="3492041"/>
          </a:xfrm>
          <a:prstGeom prst="rect">
            <a:avLst/>
          </a:prstGeom>
          <a:noFill/>
          <a:ln>
            <a:noFill/>
          </a:ln>
        </p:spPr>
        <p:txBody>
          <a:bodyPr anchorCtr="0" anchor="t" bIns="0" lIns="0" spcFirstLastPara="1" rIns="0" wrap="square" tIns="0">
            <a:noAutofit/>
          </a:bodyPr>
          <a:lstStyle>
            <a:lvl1pPr indent="-381000" lvl="0" marL="457200" algn="l">
              <a:lnSpc>
                <a:spcPct val="114000"/>
              </a:lnSpc>
              <a:spcBef>
                <a:spcPts val="0"/>
              </a:spcBef>
              <a:spcAft>
                <a:spcPts val="0"/>
              </a:spcAft>
              <a:buClr>
                <a:schemeClr val="accent2"/>
              </a:buClr>
              <a:buSzPts val="2400"/>
              <a:buChar char="🡢"/>
              <a:defRPr b="1" sz="2400">
                <a:solidFill>
                  <a:schemeClr val="accent2"/>
                </a:solidFill>
              </a:defRPr>
            </a:lvl1pPr>
            <a:lvl2pPr indent="-342900" lvl="1" marL="914400" algn="l">
              <a:lnSpc>
                <a:spcPct val="114000"/>
              </a:lnSpc>
              <a:spcBef>
                <a:spcPts val="600"/>
              </a:spcBef>
              <a:spcAft>
                <a:spcPts val="0"/>
              </a:spcAft>
              <a:buClr>
                <a:schemeClr val="dk1"/>
              </a:buClr>
              <a:buSzPts val="1800"/>
              <a:buFont typeface="Noto Sans Symbols"/>
              <a:buChar char="🡢"/>
              <a:defRPr/>
            </a:lvl2pPr>
            <a:lvl3pPr indent="-342900" lvl="2" marL="1371600" algn="l">
              <a:lnSpc>
                <a:spcPct val="114000"/>
              </a:lnSpc>
              <a:spcBef>
                <a:spcPts val="600"/>
              </a:spcBef>
              <a:spcAft>
                <a:spcPts val="0"/>
              </a:spcAft>
              <a:buClr>
                <a:schemeClr val="dk1"/>
              </a:buClr>
              <a:buSzPts val="1800"/>
              <a:buChar char="‒"/>
              <a:defRPr/>
            </a:lvl3pPr>
            <a:lvl4pPr indent="-342900" lvl="3" marL="1828800" algn="l">
              <a:lnSpc>
                <a:spcPct val="114000"/>
              </a:lnSpc>
              <a:spcBef>
                <a:spcPts val="600"/>
              </a:spcBef>
              <a:spcAft>
                <a:spcPts val="0"/>
              </a:spcAft>
              <a:buClr>
                <a:schemeClr val="dk1"/>
              </a:buClr>
              <a:buSzPts val="1800"/>
              <a:buChar char="‒"/>
              <a:defRPr/>
            </a:lvl4pPr>
            <a:lvl5pPr indent="-342900" lvl="4" marL="2286000" algn="l">
              <a:lnSpc>
                <a:spcPct val="114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7" name="Google Shape;317;p51"/>
          <p:cNvSpPr/>
          <p:nvPr/>
        </p:nvSpPr>
        <p:spPr>
          <a:xfrm>
            <a:off x="11341260" y="6481720"/>
            <a:ext cx="443372" cy="187640"/>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fld id="{00000000-1234-1234-1234-123412341234}" type="slidenum">
              <a:rPr b="0" lang="de-DE" sz="900">
                <a:solidFill>
                  <a:schemeClr val="dk1"/>
                </a:solidFill>
                <a:latin typeface="Arial"/>
                <a:ea typeface="Arial"/>
                <a:cs typeface="Arial"/>
                <a:sym typeface="Arial"/>
              </a:rPr>
              <a:t>‹#›</a:t>
            </a:fld>
            <a:endParaRPr b="0" sz="900">
              <a:solidFill>
                <a:schemeClr val="dk1"/>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r Titel" type="titleOnly">
  <p:cSld name="TITLE_ONLY">
    <p:spTree>
      <p:nvGrpSpPr>
        <p:cNvPr id="318" name="Shape 318"/>
        <p:cNvGrpSpPr/>
        <p:nvPr/>
      </p:nvGrpSpPr>
      <p:grpSpPr>
        <a:xfrm>
          <a:off x="0" y="0"/>
          <a:ext cx="0" cy="0"/>
          <a:chOff x="0" y="0"/>
          <a:chExt cx="0" cy="0"/>
        </a:xfrm>
      </p:grpSpPr>
      <p:sp>
        <p:nvSpPr>
          <p:cNvPr id="319" name="Google Shape;319;p52"/>
          <p:cNvSpPr txBox="1"/>
          <p:nvPr>
            <p:ph type="title"/>
          </p:nvPr>
        </p:nvSpPr>
        <p:spPr>
          <a:xfrm>
            <a:off x="2027239" y="1695285"/>
            <a:ext cx="9145586" cy="59047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0" name="Google Shape;320;p52"/>
          <p:cNvSpPr/>
          <p:nvPr/>
        </p:nvSpPr>
        <p:spPr>
          <a:xfrm>
            <a:off x="11341260" y="6481720"/>
            <a:ext cx="443372" cy="187640"/>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fld id="{00000000-1234-1234-1234-123412341234}" type="slidenum">
              <a:rPr b="0" lang="de-DE" sz="900">
                <a:solidFill>
                  <a:schemeClr val="dk1"/>
                </a:solidFill>
                <a:latin typeface="Arial"/>
                <a:ea typeface="Arial"/>
                <a:cs typeface="Arial"/>
                <a:sym typeface="Arial"/>
              </a:rPr>
              <a:t>‹#›</a:t>
            </a:fld>
            <a:endParaRPr b="0" sz="900">
              <a:solidFill>
                <a:schemeClr val="dk1"/>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r" type="blank">
  <p:cSld name="BLANK">
    <p:spTree>
      <p:nvGrpSpPr>
        <p:cNvPr id="321" name="Shape 321"/>
        <p:cNvGrpSpPr/>
        <p:nvPr/>
      </p:nvGrpSpPr>
      <p:grpSpPr>
        <a:xfrm>
          <a:off x="0" y="0"/>
          <a:ext cx="0" cy="0"/>
          <a:chOff x="0" y="0"/>
          <a:chExt cx="0" cy="0"/>
        </a:xfrm>
      </p:grpSpPr>
      <p:sp>
        <p:nvSpPr>
          <p:cNvPr id="322" name="Google Shape;322;p53"/>
          <p:cNvSpPr/>
          <p:nvPr/>
        </p:nvSpPr>
        <p:spPr>
          <a:xfrm>
            <a:off x="11341260" y="6481720"/>
            <a:ext cx="443372" cy="187640"/>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fld id="{00000000-1234-1234-1234-123412341234}" type="slidenum">
              <a:rPr b="0" lang="de-DE" sz="900">
                <a:solidFill>
                  <a:schemeClr val="dk1"/>
                </a:solidFill>
                <a:latin typeface="Arial"/>
                <a:ea typeface="Arial"/>
                <a:cs typeface="Arial"/>
                <a:sym typeface="Arial"/>
              </a:rPr>
              <a:t>‹#›</a:t>
            </a:fld>
            <a:endParaRPr b="0" sz="900">
              <a:solidFill>
                <a:schemeClr val="dk1"/>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r Titel" type="titleOnly">
  <p:cSld name="TITLE_ONLY">
    <p:spTree>
      <p:nvGrpSpPr>
        <p:cNvPr id="330" name="Shape 330"/>
        <p:cNvGrpSpPr/>
        <p:nvPr/>
      </p:nvGrpSpPr>
      <p:grpSpPr>
        <a:xfrm>
          <a:off x="0" y="0"/>
          <a:ext cx="0" cy="0"/>
          <a:chOff x="0" y="0"/>
          <a:chExt cx="0" cy="0"/>
        </a:xfrm>
      </p:grpSpPr>
      <p:sp>
        <p:nvSpPr>
          <p:cNvPr id="331" name="Google Shape;331;p55"/>
          <p:cNvSpPr txBox="1"/>
          <p:nvPr>
            <p:ph type="title"/>
          </p:nvPr>
        </p:nvSpPr>
        <p:spPr>
          <a:xfrm>
            <a:off x="2027239" y="1695285"/>
            <a:ext cx="9145586" cy="59047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2" name="Google Shape;332;p55"/>
          <p:cNvSpPr/>
          <p:nvPr/>
        </p:nvSpPr>
        <p:spPr>
          <a:xfrm>
            <a:off x="11341260" y="6481720"/>
            <a:ext cx="443372" cy="187640"/>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fld id="{00000000-1234-1234-1234-123412341234}" type="slidenum">
              <a:rPr b="0" lang="de-DE" sz="900">
                <a:solidFill>
                  <a:schemeClr val="dk1"/>
                </a:solidFill>
                <a:latin typeface="Arial"/>
                <a:ea typeface="Arial"/>
                <a:cs typeface="Arial"/>
                <a:sym typeface="Arial"/>
              </a:rPr>
              <a:t>‹#›</a:t>
            </a:fld>
            <a:endParaRPr b="0" sz="900">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1 B" showMasterSp="0">
  <p:cSld name="Intro 1 B">
    <p:spTree>
      <p:nvGrpSpPr>
        <p:cNvPr id="63" name="Shape 63"/>
        <p:cNvGrpSpPr/>
        <p:nvPr/>
      </p:nvGrpSpPr>
      <p:grpSpPr>
        <a:xfrm>
          <a:off x="0" y="0"/>
          <a:ext cx="0" cy="0"/>
          <a:chOff x="0" y="0"/>
          <a:chExt cx="0" cy="0"/>
        </a:xfrm>
      </p:grpSpPr>
      <p:sp>
        <p:nvSpPr>
          <p:cNvPr id="64" name="Google Shape;64;p24"/>
          <p:cNvSpPr/>
          <p:nvPr/>
        </p:nvSpPr>
        <p:spPr>
          <a:xfrm>
            <a:off x="0" y="1952625"/>
            <a:ext cx="5087937" cy="490537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pic>
        <p:nvPicPr>
          <p:cNvPr descr="Universität Bremen Logo" id="65" name="Google Shape;65;p24"/>
          <p:cNvPicPr preferRelativeResize="0"/>
          <p:nvPr/>
        </p:nvPicPr>
        <p:blipFill rotWithShape="1">
          <a:blip r:embed="rId2">
            <a:alphaModFix/>
          </a:blip>
          <a:srcRect b="0" l="0" r="0" t="0"/>
          <a:stretch/>
        </p:blipFill>
        <p:spPr>
          <a:xfrm>
            <a:off x="442728" y="427632"/>
            <a:ext cx="2029010" cy="730343"/>
          </a:xfrm>
          <a:prstGeom prst="rect">
            <a:avLst/>
          </a:prstGeom>
          <a:noFill/>
          <a:ln>
            <a:noFill/>
          </a:ln>
        </p:spPr>
      </p:pic>
      <p:sp>
        <p:nvSpPr>
          <p:cNvPr id="66" name="Google Shape;66;p24"/>
          <p:cNvSpPr/>
          <p:nvPr/>
        </p:nvSpPr>
        <p:spPr>
          <a:xfrm>
            <a:off x="-1" y="2960688"/>
            <a:ext cx="4043364" cy="5040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67" name="Google Shape;67;p24"/>
          <p:cNvSpPr/>
          <p:nvPr/>
        </p:nvSpPr>
        <p:spPr>
          <a:xfrm>
            <a:off x="-1" y="3933825"/>
            <a:ext cx="4043364" cy="5040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68" name="Google Shape;68;p24"/>
          <p:cNvSpPr/>
          <p:nvPr/>
        </p:nvSpPr>
        <p:spPr>
          <a:xfrm>
            <a:off x="-1" y="4905375"/>
            <a:ext cx="4043364" cy="5040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69" name="Google Shape;69;p24"/>
          <p:cNvSpPr/>
          <p:nvPr/>
        </p:nvSpPr>
        <p:spPr>
          <a:xfrm>
            <a:off x="-1" y="5884655"/>
            <a:ext cx="4043364" cy="5040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70" name="Google Shape;70;p24"/>
          <p:cNvSpPr/>
          <p:nvPr/>
        </p:nvSpPr>
        <p:spPr>
          <a:xfrm>
            <a:off x="5087938" y="1952625"/>
            <a:ext cx="7104062" cy="4905375"/>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71" name="Google Shape;71;p24"/>
          <p:cNvSpPr/>
          <p:nvPr/>
        </p:nvSpPr>
        <p:spPr>
          <a:xfrm>
            <a:off x="6096000" y="2960688"/>
            <a:ext cx="1008063" cy="389731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72" name="Google Shape;72;p24"/>
          <p:cNvSpPr/>
          <p:nvPr/>
        </p:nvSpPr>
        <p:spPr>
          <a:xfrm>
            <a:off x="8155553" y="2960688"/>
            <a:ext cx="1008063" cy="389731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73" name="Google Shape;73;p24"/>
          <p:cNvSpPr/>
          <p:nvPr/>
        </p:nvSpPr>
        <p:spPr>
          <a:xfrm>
            <a:off x="10164763" y="2960688"/>
            <a:ext cx="1008063" cy="389731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74" name="Google Shape;74;p24"/>
          <p:cNvSpPr txBox="1"/>
          <p:nvPr>
            <p:ph type="title"/>
          </p:nvPr>
        </p:nvSpPr>
        <p:spPr>
          <a:xfrm>
            <a:off x="5087937" y="385178"/>
            <a:ext cx="6084889" cy="59047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Font typeface="Arial"/>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1 C" showMasterSp="0">
  <p:cSld name="Intro 1 C">
    <p:spTree>
      <p:nvGrpSpPr>
        <p:cNvPr id="75" name="Shape 75"/>
        <p:cNvGrpSpPr/>
        <p:nvPr/>
      </p:nvGrpSpPr>
      <p:grpSpPr>
        <a:xfrm>
          <a:off x="0" y="0"/>
          <a:ext cx="0" cy="0"/>
          <a:chOff x="0" y="0"/>
          <a:chExt cx="0" cy="0"/>
        </a:xfrm>
      </p:grpSpPr>
      <p:sp>
        <p:nvSpPr>
          <p:cNvPr id="76" name="Google Shape;76;p25"/>
          <p:cNvSpPr/>
          <p:nvPr/>
        </p:nvSpPr>
        <p:spPr>
          <a:xfrm>
            <a:off x="0" y="1952625"/>
            <a:ext cx="5087937" cy="4905375"/>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pic>
        <p:nvPicPr>
          <p:cNvPr descr="Universität Bremen Logo" id="77" name="Google Shape;77;p25"/>
          <p:cNvPicPr preferRelativeResize="0"/>
          <p:nvPr/>
        </p:nvPicPr>
        <p:blipFill rotWithShape="1">
          <a:blip r:embed="rId2">
            <a:alphaModFix/>
          </a:blip>
          <a:srcRect b="0" l="0" r="0" t="0"/>
          <a:stretch/>
        </p:blipFill>
        <p:spPr>
          <a:xfrm>
            <a:off x="442728" y="427632"/>
            <a:ext cx="2029010" cy="730343"/>
          </a:xfrm>
          <a:prstGeom prst="rect">
            <a:avLst/>
          </a:prstGeom>
          <a:noFill/>
          <a:ln>
            <a:noFill/>
          </a:ln>
        </p:spPr>
      </p:pic>
      <p:sp>
        <p:nvSpPr>
          <p:cNvPr id="78" name="Google Shape;78;p25"/>
          <p:cNvSpPr/>
          <p:nvPr/>
        </p:nvSpPr>
        <p:spPr>
          <a:xfrm>
            <a:off x="-1" y="2960688"/>
            <a:ext cx="4043364" cy="50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79" name="Google Shape;79;p25"/>
          <p:cNvSpPr/>
          <p:nvPr/>
        </p:nvSpPr>
        <p:spPr>
          <a:xfrm>
            <a:off x="-1" y="3933825"/>
            <a:ext cx="4043364" cy="50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80" name="Google Shape;80;p25"/>
          <p:cNvSpPr/>
          <p:nvPr/>
        </p:nvSpPr>
        <p:spPr>
          <a:xfrm>
            <a:off x="-1" y="4905375"/>
            <a:ext cx="4043364" cy="50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81" name="Google Shape;81;p25"/>
          <p:cNvSpPr/>
          <p:nvPr/>
        </p:nvSpPr>
        <p:spPr>
          <a:xfrm>
            <a:off x="-1" y="5884655"/>
            <a:ext cx="4043364" cy="50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82" name="Google Shape;82;p25"/>
          <p:cNvSpPr/>
          <p:nvPr/>
        </p:nvSpPr>
        <p:spPr>
          <a:xfrm>
            <a:off x="5087938" y="1952625"/>
            <a:ext cx="7104062" cy="49053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83" name="Google Shape;83;p25"/>
          <p:cNvSpPr/>
          <p:nvPr/>
        </p:nvSpPr>
        <p:spPr>
          <a:xfrm>
            <a:off x="6096000" y="2960688"/>
            <a:ext cx="1008063" cy="389731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84" name="Google Shape;84;p25"/>
          <p:cNvSpPr/>
          <p:nvPr/>
        </p:nvSpPr>
        <p:spPr>
          <a:xfrm>
            <a:off x="8155553" y="2960688"/>
            <a:ext cx="1008063" cy="389731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85" name="Google Shape;85;p25"/>
          <p:cNvSpPr/>
          <p:nvPr/>
        </p:nvSpPr>
        <p:spPr>
          <a:xfrm>
            <a:off x="10164763" y="2960688"/>
            <a:ext cx="1008063" cy="389731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86" name="Google Shape;86;p25"/>
          <p:cNvSpPr txBox="1"/>
          <p:nvPr>
            <p:ph type="title"/>
          </p:nvPr>
        </p:nvSpPr>
        <p:spPr>
          <a:xfrm>
            <a:off x="5087937" y="385178"/>
            <a:ext cx="6084888" cy="59047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Font typeface="Arial"/>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1 D" showMasterSp="0">
  <p:cSld name="Intro 1 D">
    <p:spTree>
      <p:nvGrpSpPr>
        <p:cNvPr id="87" name="Shape 87"/>
        <p:cNvGrpSpPr/>
        <p:nvPr/>
      </p:nvGrpSpPr>
      <p:grpSpPr>
        <a:xfrm>
          <a:off x="0" y="0"/>
          <a:ext cx="0" cy="0"/>
          <a:chOff x="0" y="0"/>
          <a:chExt cx="0" cy="0"/>
        </a:xfrm>
      </p:grpSpPr>
      <p:sp>
        <p:nvSpPr>
          <p:cNvPr id="88" name="Google Shape;88;p26"/>
          <p:cNvSpPr/>
          <p:nvPr/>
        </p:nvSpPr>
        <p:spPr>
          <a:xfrm>
            <a:off x="0" y="1952625"/>
            <a:ext cx="5087937" cy="490537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pic>
        <p:nvPicPr>
          <p:cNvPr descr="Universität Bremen Logo" id="89" name="Google Shape;89;p26"/>
          <p:cNvPicPr preferRelativeResize="0"/>
          <p:nvPr/>
        </p:nvPicPr>
        <p:blipFill rotWithShape="1">
          <a:blip r:embed="rId2">
            <a:alphaModFix/>
          </a:blip>
          <a:srcRect b="0" l="0" r="0" t="0"/>
          <a:stretch/>
        </p:blipFill>
        <p:spPr>
          <a:xfrm>
            <a:off x="442728" y="427632"/>
            <a:ext cx="2029010" cy="730343"/>
          </a:xfrm>
          <a:prstGeom prst="rect">
            <a:avLst/>
          </a:prstGeom>
          <a:noFill/>
          <a:ln>
            <a:noFill/>
          </a:ln>
        </p:spPr>
      </p:pic>
      <p:sp>
        <p:nvSpPr>
          <p:cNvPr id="90" name="Google Shape;90;p26"/>
          <p:cNvSpPr/>
          <p:nvPr/>
        </p:nvSpPr>
        <p:spPr>
          <a:xfrm>
            <a:off x="-1" y="2960688"/>
            <a:ext cx="4043364" cy="5040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91" name="Google Shape;91;p26"/>
          <p:cNvSpPr/>
          <p:nvPr/>
        </p:nvSpPr>
        <p:spPr>
          <a:xfrm>
            <a:off x="-1" y="3933825"/>
            <a:ext cx="4043364" cy="5040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92" name="Google Shape;92;p26"/>
          <p:cNvSpPr/>
          <p:nvPr/>
        </p:nvSpPr>
        <p:spPr>
          <a:xfrm>
            <a:off x="-1" y="4905375"/>
            <a:ext cx="4043364" cy="5040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93" name="Google Shape;93;p26"/>
          <p:cNvSpPr/>
          <p:nvPr/>
        </p:nvSpPr>
        <p:spPr>
          <a:xfrm>
            <a:off x="-1" y="5884655"/>
            <a:ext cx="4043364" cy="5040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94" name="Google Shape;94;p26"/>
          <p:cNvSpPr/>
          <p:nvPr/>
        </p:nvSpPr>
        <p:spPr>
          <a:xfrm>
            <a:off x="5087938" y="1952625"/>
            <a:ext cx="7104062" cy="4905375"/>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95" name="Google Shape;95;p26"/>
          <p:cNvSpPr/>
          <p:nvPr/>
        </p:nvSpPr>
        <p:spPr>
          <a:xfrm>
            <a:off x="6096000" y="2960688"/>
            <a:ext cx="1008063" cy="389731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96" name="Google Shape;96;p26"/>
          <p:cNvSpPr/>
          <p:nvPr/>
        </p:nvSpPr>
        <p:spPr>
          <a:xfrm>
            <a:off x="8155553" y="2960688"/>
            <a:ext cx="1008063" cy="389731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97" name="Google Shape;97;p26"/>
          <p:cNvSpPr/>
          <p:nvPr/>
        </p:nvSpPr>
        <p:spPr>
          <a:xfrm>
            <a:off x="10164763" y="2960688"/>
            <a:ext cx="1008063" cy="389731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98" name="Google Shape;98;p26"/>
          <p:cNvSpPr txBox="1"/>
          <p:nvPr>
            <p:ph type="title"/>
          </p:nvPr>
        </p:nvSpPr>
        <p:spPr>
          <a:xfrm>
            <a:off x="5087937" y="385178"/>
            <a:ext cx="6084888" cy="59047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Font typeface="Arial"/>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2 A" showMasterSp="0">
  <p:cSld name="Intro 2 A">
    <p:spTree>
      <p:nvGrpSpPr>
        <p:cNvPr id="99" name="Shape 99"/>
        <p:cNvGrpSpPr/>
        <p:nvPr/>
      </p:nvGrpSpPr>
      <p:grpSpPr>
        <a:xfrm>
          <a:off x="0" y="0"/>
          <a:ext cx="0" cy="0"/>
          <a:chOff x="0" y="0"/>
          <a:chExt cx="0" cy="0"/>
        </a:xfrm>
      </p:grpSpPr>
      <p:sp>
        <p:nvSpPr>
          <p:cNvPr id="100" name="Google Shape;100;p27"/>
          <p:cNvSpPr/>
          <p:nvPr/>
        </p:nvSpPr>
        <p:spPr>
          <a:xfrm>
            <a:off x="0" y="1952625"/>
            <a:ext cx="12192000" cy="49053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pic>
        <p:nvPicPr>
          <p:cNvPr descr="Universität Bremen Logo" id="101" name="Google Shape;101;p27"/>
          <p:cNvPicPr preferRelativeResize="0"/>
          <p:nvPr/>
        </p:nvPicPr>
        <p:blipFill rotWithShape="1">
          <a:blip r:embed="rId2">
            <a:alphaModFix/>
          </a:blip>
          <a:srcRect b="0" l="0" r="0" t="0"/>
          <a:stretch/>
        </p:blipFill>
        <p:spPr>
          <a:xfrm>
            <a:off x="442728" y="427632"/>
            <a:ext cx="2029010" cy="730343"/>
          </a:xfrm>
          <a:prstGeom prst="rect">
            <a:avLst/>
          </a:prstGeom>
          <a:noFill/>
          <a:ln>
            <a:noFill/>
          </a:ln>
        </p:spPr>
      </p:pic>
      <p:sp>
        <p:nvSpPr>
          <p:cNvPr id="102" name="Google Shape;102;p27"/>
          <p:cNvSpPr/>
          <p:nvPr/>
        </p:nvSpPr>
        <p:spPr>
          <a:xfrm>
            <a:off x="-1" y="4437826"/>
            <a:ext cx="4043364" cy="2420174"/>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103" name="Google Shape;103;p27"/>
          <p:cNvSpPr/>
          <p:nvPr/>
        </p:nvSpPr>
        <p:spPr>
          <a:xfrm>
            <a:off x="-2" y="1952626"/>
            <a:ext cx="12192002" cy="2485200"/>
          </a:xfrm>
          <a:prstGeom prst="rect">
            <a:avLst/>
          </a:prstGeom>
          <a:solidFill>
            <a:srgbClr val="FECF4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104" name="Google Shape;104;p27"/>
          <p:cNvSpPr/>
          <p:nvPr/>
        </p:nvSpPr>
        <p:spPr>
          <a:xfrm>
            <a:off x="4043363" y="2465072"/>
            <a:ext cx="8148637" cy="504000"/>
          </a:xfrm>
          <a:prstGeom prst="rect">
            <a:avLst/>
          </a:prstGeom>
          <a:solidFill>
            <a:srgbClr val="F8A60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105" name="Google Shape;105;p27"/>
          <p:cNvSpPr/>
          <p:nvPr/>
        </p:nvSpPr>
        <p:spPr>
          <a:xfrm>
            <a:off x="4043363" y="3438209"/>
            <a:ext cx="8148637" cy="504000"/>
          </a:xfrm>
          <a:prstGeom prst="rect">
            <a:avLst/>
          </a:prstGeom>
          <a:solidFill>
            <a:srgbClr val="F8A60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106" name="Google Shape;106;p27"/>
          <p:cNvSpPr txBox="1"/>
          <p:nvPr>
            <p:ph type="title"/>
          </p:nvPr>
        </p:nvSpPr>
        <p:spPr>
          <a:xfrm>
            <a:off x="5087937" y="385178"/>
            <a:ext cx="6084888" cy="59047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Font typeface="Arial"/>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2 B" showMasterSp="0">
  <p:cSld name="Intro 2 B">
    <p:spTree>
      <p:nvGrpSpPr>
        <p:cNvPr id="107" name="Shape 107"/>
        <p:cNvGrpSpPr/>
        <p:nvPr/>
      </p:nvGrpSpPr>
      <p:grpSpPr>
        <a:xfrm>
          <a:off x="0" y="0"/>
          <a:ext cx="0" cy="0"/>
          <a:chOff x="0" y="0"/>
          <a:chExt cx="0" cy="0"/>
        </a:xfrm>
      </p:grpSpPr>
      <p:sp>
        <p:nvSpPr>
          <p:cNvPr id="108" name="Google Shape;108;p28"/>
          <p:cNvSpPr/>
          <p:nvPr/>
        </p:nvSpPr>
        <p:spPr>
          <a:xfrm>
            <a:off x="0" y="1952625"/>
            <a:ext cx="12192000" cy="49053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pic>
        <p:nvPicPr>
          <p:cNvPr descr="Universität Bremen Logo" id="109" name="Google Shape;109;p28"/>
          <p:cNvPicPr preferRelativeResize="0"/>
          <p:nvPr/>
        </p:nvPicPr>
        <p:blipFill rotWithShape="1">
          <a:blip r:embed="rId2">
            <a:alphaModFix/>
          </a:blip>
          <a:srcRect b="0" l="0" r="0" t="0"/>
          <a:stretch/>
        </p:blipFill>
        <p:spPr>
          <a:xfrm>
            <a:off x="442728" y="427632"/>
            <a:ext cx="2029010" cy="730343"/>
          </a:xfrm>
          <a:prstGeom prst="rect">
            <a:avLst/>
          </a:prstGeom>
          <a:noFill/>
          <a:ln>
            <a:noFill/>
          </a:ln>
        </p:spPr>
      </p:pic>
      <p:sp>
        <p:nvSpPr>
          <p:cNvPr id="110" name="Google Shape;110;p28"/>
          <p:cNvSpPr/>
          <p:nvPr/>
        </p:nvSpPr>
        <p:spPr>
          <a:xfrm>
            <a:off x="-1" y="4437826"/>
            <a:ext cx="4043364" cy="2420174"/>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111" name="Google Shape;111;p28"/>
          <p:cNvSpPr/>
          <p:nvPr/>
        </p:nvSpPr>
        <p:spPr>
          <a:xfrm>
            <a:off x="-2" y="1952626"/>
            <a:ext cx="12192002" cy="24852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112" name="Google Shape;112;p28"/>
          <p:cNvSpPr/>
          <p:nvPr/>
        </p:nvSpPr>
        <p:spPr>
          <a:xfrm>
            <a:off x="4043363" y="2465072"/>
            <a:ext cx="8148637" cy="50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113" name="Google Shape;113;p28"/>
          <p:cNvSpPr/>
          <p:nvPr/>
        </p:nvSpPr>
        <p:spPr>
          <a:xfrm>
            <a:off x="4043363" y="3438209"/>
            <a:ext cx="8148637" cy="504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114" name="Google Shape;114;p28"/>
          <p:cNvSpPr txBox="1"/>
          <p:nvPr>
            <p:ph type="title"/>
          </p:nvPr>
        </p:nvSpPr>
        <p:spPr>
          <a:xfrm>
            <a:off x="5087937" y="385178"/>
            <a:ext cx="6084888" cy="59047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Font typeface="Arial"/>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2 C" showMasterSp="0">
  <p:cSld name="Intro 2 C">
    <p:spTree>
      <p:nvGrpSpPr>
        <p:cNvPr id="115" name="Shape 115"/>
        <p:cNvGrpSpPr/>
        <p:nvPr/>
      </p:nvGrpSpPr>
      <p:grpSpPr>
        <a:xfrm>
          <a:off x="0" y="0"/>
          <a:ext cx="0" cy="0"/>
          <a:chOff x="0" y="0"/>
          <a:chExt cx="0" cy="0"/>
        </a:xfrm>
      </p:grpSpPr>
      <p:sp>
        <p:nvSpPr>
          <p:cNvPr id="116" name="Google Shape;116;p29"/>
          <p:cNvSpPr/>
          <p:nvPr/>
        </p:nvSpPr>
        <p:spPr>
          <a:xfrm>
            <a:off x="0" y="1952625"/>
            <a:ext cx="12192000" cy="4905375"/>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pic>
        <p:nvPicPr>
          <p:cNvPr descr="Universität Bremen Logo" id="117" name="Google Shape;117;p29"/>
          <p:cNvPicPr preferRelativeResize="0"/>
          <p:nvPr/>
        </p:nvPicPr>
        <p:blipFill rotWithShape="1">
          <a:blip r:embed="rId2">
            <a:alphaModFix/>
          </a:blip>
          <a:srcRect b="0" l="0" r="0" t="0"/>
          <a:stretch/>
        </p:blipFill>
        <p:spPr>
          <a:xfrm>
            <a:off x="442728" y="427632"/>
            <a:ext cx="2029010" cy="730343"/>
          </a:xfrm>
          <a:prstGeom prst="rect">
            <a:avLst/>
          </a:prstGeom>
          <a:noFill/>
          <a:ln>
            <a:noFill/>
          </a:ln>
        </p:spPr>
      </p:pic>
      <p:sp>
        <p:nvSpPr>
          <p:cNvPr id="118" name="Google Shape;118;p29"/>
          <p:cNvSpPr/>
          <p:nvPr/>
        </p:nvSpPr>
        <p:spPr>
          <a:xfrm>
            <a:off x="-1" y="4437826"/>
            <a:ext cx="4043364" cy="2420174"/>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119" name="Google Shape;119;p29"/>
          <p:cNvSpPr/>
          <p:nvPr/>
        </p:nvSpPr>
        <p:spPr>
          <a:xfrm>
            <a:off x="-2" y="1952626"/>
            <a:ext cx="12192002" cy="24852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120" name="Google Shape;120;p29"/>
          <p:cNvSpPr txBox="1"/>
          <p:nvPr>
            <p:ph type="title"/>
          </p:nvPr>
        </p:nvSpPr>
        <p:spPr>
          <a:xfrm>
            <a:off x="5087937" y="385178"/>
            <a:ext cx="6084888" cy="59047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Font typeface="Arial"/>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8.xml"/><Relationship Id="rId22" Type="http://schemas.openxmlformats.org/officeDocument/2006/relationships/slideLayout" Target="../slideLayouts/slideLayout20.xml"/><Relationship Id="rId21" Type="http://schemas.openxmlformats.org/officeDocument/2006/relationships/slideLayout" Target="../slideLayouts/slideLayout19.xml"/><Relationship Id="rId24" Type="http://schemas.openxmlformats.org/officeDocument/2006/relationships/slideLayout" Target="../slideLayouts/slideLayout22.xml"/><Relationship Id="rId23" Type="http://schemas.openxmlformats.org/officeDocument/2006/relationships/slideLayout" Target="../slideLayouts/slideLayout21.xml"/><Relationship Id="rId1" Type="http://schemas.openxmlformats.org/officeDocument/2006/relationships/image" Target="../media/image2.png"/><Relationship Id="rId2" Type="http://schemas.openxmlformats.org/officeDocument/2006/relationships/image" Target="../media/image4.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26" Type="http://schemas.openxmlformats.org/officeDocument/2006/relationships/slideLayout" Target="../slideLayouts/slideLayout24.xml"/><Relationship Id="rId25" Type="http://schemas.openxmlformats.org/officeDocument/2006/relationships/slideLayout" Target="../slideLayouts/slideLayout23.xml"/><Relationship Id="rId28" Type="http://schemas.openxmlformats.org/officeDocument/2006/relationships/slideLayout" Target="../slideLayouts/slideLayout26.xml"/><Relationship Id="rId27" Type="http://schemas.openxmlformats.org/officeDocument/2006/relationships/slideLayout" Target="../slideLayouts/slideLayout25.xml"/><Relationship Id="rId5" Type="http://schemas.openxmlformats.org/officeDocument/2006/relationships/slideLayout" Target="../slideLayouts/slideLayout3.xml"/><Relationship Id="rId6" Type="http://schemas.openxmlformats.org/officeDocument/2006/relationships/slideLayout" Target="../slideLayouts/slideLayout4.xml"/><Relationship Id="rId29" Type="http://schemas.openxmlformats.org/officeDocument/2006/relationships/slideLayout" Target="../slideLayouts/slideLayout27.xml"/><Relationship Id="rId7" Type="http://schemas.openxmlformats.org/officeDocument/2006/relationships/slideLayout" Target="../slideLayouts/slideLayout5.xml"/><Relationship Id="rId8" Type="http://schemas.openxmlformats.org/officeDocument/2006/relationships/slideLayout" Target="../slideLayouts/slideLayout6.xml"/><Relationship Id="rId31" Type="http://schemas.openxmlformats.org/officeDocument/2006/relationships/slideLayout" Target="../slideLayouts/slideLayout29.xml"/><Relationship Id="rId30" Type="http://schemas.openxmlformats.org/officeDocument/2006/relationships/slideLayout" Target="../slideLayouts/slideLayout28.xml"/><Relationship Id="rId11" Type="http://schemas.openxmlformats.org/officeDocument/2006/relationships/slideLayout" Target="../slideLayouts/slideLayout9.xml"/><Relationship Id="rId33" Type="http://schemas.openxmlformats.org/officeDocument/2006/relationships/slideLayout" Target="../slideLayouts/slideLayout31.xml"/><Relationship Id="rId10" Type="http://schemas.openxmlformats.org/officeDocument/2006/relationships/slideLayout" Target="../slideLayouts/slideLayout8.xml"/><Relationship Id="rId32" Type="http://schemas.openxmlformats.org/officeDocument/2006/relationships/slideLayout" Target="../slideLayouts/slideLayout30.xml"/><Relationship Id="rId13" Type="http://schemas.openxmlformats.org/officeDocument/2006/relationships/slideLayout" Target="../slideLayouts/slideLayout11.xml"/><Relationship Id="rId35" Type="http://schemas.openxmlformats.org/officeDocument/2006/relationships/slideLayout" Target="../slideLayouts/slideLayout33.xml"/><Relationship Id="rId12" Type="http://schemas.openxmlformats.org/officeDocument/2006/relationships/slideLayout" Target="../slideLayouts/slideLayout10.xml"/><Relationship Id="rId34" Type="http://schemas.openxmlformats.org/officeDocument/2006/relationships/slideLayout" Target="../slideLayouts/slideLayout32.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36" Type="http://schemas.openxmlformats.org/officeDocument/2006/relationships/theme" Target="../theme/theme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19" Type="http://schemas.openxmlformats.org/officeDocument/2006/relationships/slideLayout" Target="../slideLayouts/slideLayout17.xml"/><Relationship Id="rId18" Type="http://schemas.openxmlformats.org/officeDocument/2006/relationships/slideLayout" Target="../slideLayouts/slideLayout16.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34.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0"/>
          <p:cNvSpPr txBox="1"/>
          <p:nvPr>
            <p:ph type="title"/>
          </p:nvPr>
        </p:nvSpPr>
        <p:spPr>
          <a:xfrm>
            <a:off x="2027239" y="1695285"/>
            <a:ext cx="9145586" cy="590478"/>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0"/>
          <p:cNvSpPr txBox="1"/>
          <p:nvPr>
            <p:ph idx="1" type="body"/>
          </p:nvPr>
        </p:nvSpPr>
        <p:spPr>
          <a:xfrm>
            <a:off x="2027238" y="2913286"/>
            <a:ext cx="9145587" cy="2963640"/>
          </a:xfrm>
          <a:prstGeom prst="rect">
            <a:avLst/>
          </a:prstGeom>
          <a:noFill/>
          <a:ln>
            <a:noFill/>
          </a:ln>
        </p:spPr>
        <p:txBody>
          <a:bodyPr anchorCtr="0" anchor="t" bIns="0" lIns="0" spcFirstLastPara="1" rIns="0" wrap="square" tIns="0">
            <a:noAutofit/>
          </a:bodyPr>
          <a:lstStyle>
            <a:lvl1pPr indent="-342900" lvl="0" marL="457200" marR="0" rtl="0" algn="l">
              <a:lnSpc>
                <a:spcPct val="114000"/>
              </a:lnSpc>
              <a:spcBef>
                <a:spcPts val="0"/>
              </a:spcBef>
              <a:spcAft>
                <a:spcPts val="0"/>
              </a:spcAft>
              <a:buClr>
                <a:schemeClr val="dk1"/>
              </a:buClr>
              <a:buSzPts val="1800"/>
              <a:buFont typeface="Noto Sans Symbols"/>
              <a:buChar char="🡢"/>
              <a:defRPr b="0" i="0" sz="1800" u="none" cap="none" strike="noStrike">
                <a:solidFill>
                  <a:schemeClr val="dk1"/>
                </a:solidFill>
                <a:latin typeface="Arial"/>
                <a:ea typeface="Arial"/>
                <a:cs typeface="Arial"/>
                <a:sym typeface="Arial"/>
              </a:defRPr>
            </a:lvl1pPr>
            <a:lvl2pPr indent="-342900" lvl="1" marL="914400" marR="0" rtl="0" algn="l">
              <a:lnSpc>
                <a:spcPct val="114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lnSpc>
                <a:spcPct val="114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114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4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20"/>
          <p:cNvSpPr/>
          <p:nvPr/>
        </p:nvSpPr>
        <p:spPr>
          <a:xfrm>
            <a:off x="6607125" y="280777"/>
            <a:ext cx="1541513" cy="447923"/>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1" i="0" lang="de-DE" sz="900" u="none" cap="none" strike="noStrike">
                <a:solidFill>
                  <a:schemeClr val="dk1"/>
                </a:solidFill>
                <a:latin typeface="Arial"/>
                <a:ea typeface="Arial"/>
                <a:cs typeface="Arial"/>
                <a:sym typeface="Arial"/>
              </a:rPr>
              <a:t>Titel der Präsentation,</a:t>
            </a:r>
            <a:endParaRPr/>
          </a:p>
          <a:p>
            <a:pPr indent="0" lvl="0" marL="0" marR="0" rtl="0" algn="l">
              <a:lnSpc>
                <a:spcPct val="133333"/>
              </a:lnSpc>
              <a:spcBef>
                <a:spcPts val="0"/>
              </a:spcBef>
              <a:spcAft>
                <a:spcPts val="0"/>
              </a:spcAft>
              <a:buNone/>
            </a:pPr>
            <a:r>
              <a:rPr b="1" i="0" lang="de-DE" sz="900" u="none" cap="none" strike="noStrike">
                <a:solidFill>
                  <a:schemeClr val="dk1"/>
                </a:solidFill>
                <a:latin typeface="Arial"/>
                <a:ea typeface="Arial"/>
                <a:cs typeface="Arial"/>
                <a:sym typeface="Arial"/>
              </a:rPr>
              <a:t>auch zweizeilig</a:t>
            </a:r>
            <a:endParaRPr/>
          </a:p>
        </p:txBody>
      </p:sp>
      <p:sp>
        <p:nvSpPr>
          <p:cNvPr id="13" name="Google Shape;13;p20"/>
          <p:cNvSpPr/>
          <p:nvPr/>
        </p:nvSpPr>
        <p:spPr>
          <a:xfrm>
            <a:off x="8311603" y="280777"/>
            <a:ext cx="1853160" cy="447923"/>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0" i="0" lang="de-DE" sz="900" u="none" cap="none" strike="noStrike">
                <a:solidFill>
                  <a:schemeClr val="dk1"/>
                </a:solidFill>
                <a:latin typeface="Arial"/>
                <a:ea typeface="Arial"/>
                <a:cs typeface="Arial"/>
                <a:sym typeface="Arial"/>
              </a:rPr>
              <a:t>Prof. Dr. Vorname Nachname</a:t>
            </a:r>
            <a:endParaRPr/>
          </a:p>
          <a:p>
            <a:pPr indent="0" lvl="0" marL="0" marR="0" rtl="0" algn="l">
              <a:lnSpc>
                <a:spcPct val="133333"/>
              </a:lnSpc>
              <a:spcBef>
                <a:spcPts val="0"/>
              </a:spcBef>
              <a:spcAft>
                <a:spcPts val="0"/>
              </a:spcAft>
              <a:buNone/>
            </a:pPr>
            <a:r>
              <a:rPr b="0" i="0" lang="de-DE" sz="900" u="none" cap="none" strike="noStrike">
                <a:solidFill>
                  <a:schemeClr val="dk1"/>
                </a:solidFill>
                <a:latin typeface="Arial"/>
                <a:ea typeface="Arial"/>
                <a:cs typeface="Arial"/>
                <a:sym typeface="Arial"/>
              </a:rPr>
              <a:t>Bremen 1.1.2021</a:t>
            </a:r>
            <a:endParaRPr/>
          </a:p>
        </p:txBody>
      </p:sp>
      <p:sp>
        <p:nvSpPr>
          <p:cNvPr id="14" name="Google Shape;14;p20"/>
          <p:cNvSpPr/>
          <p:nvPr/>
        </p:nvSpPr>
        <p:spPr>
          <a:xfrm>
            <a:off x="10385238" y="291890"/>
            <a:ext cx="1579414" cy="44792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de-DE" sz="1100" u="none" cap="none" strike="noStrike">
                <a:solidFill>
                  <a:schemeClr val="dk1"/>
                </a:solidFill>
                <a:latin typeface="Arial"/>
                <a:ea typeface="Arial"/>
                <a:cs typeface="Arial"/>
                <a:sym typeface="Arial"/>
              </a:rPr>
              <a:t>Institut </a:t>
            </a:r>
            <a:endParaRPr/>
          </a:p>
          <a:p>
            <a:pPr indent="0" lvl="0" marL="0" marR="0" rtl="0" algn="l">
              <a:lnSpc>
                <a:spcPct val="100000"/>
              </a:lnSpc>
              <a:spcBef>
                <a:spcPts val="0"/>
              </a:spcBef>
              <a:spcAft>
                <a:spcPts val="0"/>
              </a:spcAft>
              <a:buNone/>
            </a:pPr>
            <a:r>
              <a:rPr b="0" i="0" lang="de-DE" sz="1100" u="none" cap="none" strike="noStrike">
                <a:solidFill>
                  <a:schemeClr val="dk1"/>
                </a:solidFill>
                <a:latin typeface="Arial"/>
                <a:ea typeface="Arial"/>
                <a:cs typeface="Arial"/>
                <a:sym typeface="Arial"/>
              </a:rPr>
              <a:t>Name des Instituts</a:t>
            </a:r>
            <a:endParaRPr/>
          </a:p>
        </p:txBody>
      </p:sp>
      <p:grpSp>
        <p:nvGrpSpPr>
          <p:cNvPr id="15" name="Google Shape;15;p20"/>
          <p:cNvGrpSpPr/>
          <p:nvPr/>
        </p:nvGrpSpPr>
        <p:grpSpPr>
          <a:xfrm>
            <a:off x="6607124" y="-279412"/>
            <a:ext cx="5357528" cy="252028"/>
            <a:chOff x="6607124" y="-279412"/>
            <a:chExt cx="5357528" cy="252028"/>
          </a:xfrm>
        </p:grpSpPr>
        <p:sp>
          <p:nvSpPr>
            <p:cNvPr id="16" name="Google Shape;16;p20"/>
            <p:cNvSpPr/>
            <p:nvPr/>
          </p:nvSpPr>
          <p:spPr>
            <a:xfrm rot="-5400000">
              <a:off x="9192045" y="-2862709"/>
              <a:ext cx="189310" cy="5355904"/>
            </a:xfrm>
            <a:prstGeom prst="rightBracket">
              <a:avLst>
                <a:gd fmla="val 0" name="adj"/>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7" name="Google Shape;17;p20"/>
            <p:cNvSpPr/>
            <p:nvPr/>
          </p:nvSpPr>
          <p:spPr>
            <a:xfrm>
              <a:off x="6607124" y="-216694"/>
              <a:ext cx="5355904" cy="189310"/>
            </a:xfrm>
            <a:prstGeom prst="rect">
              <a:avLst/>
            </a:prstGeom>
            <a:noFill/>
            <a:ln>
              <a:noFill/>
            </a:ln>
          </p:spPr>
          <p:txBody>
            <a:bodyPr anchorCtr="0" anchor="t" bIns="0" lIns="0" spcFirstLastPara="1" rIns="0" wrap="square" tIns="0">
              <a:noAutofit/>
            </a:bodyPr>
            <a:lstStyle/>
            <a:p>
              <a:pPr indent="0" lvl="0" marL="0" marR="0" rtl="0" algn="ctr">
                <a:lnSpc>
                  <a:spcPct val="133333"/>
                </a:lnSpc>
                <a:spcBef>
                  <a:spcPts val="0"/>
                </a:spcBef>
                <a:spcAft>
                  <a:spcPts val="0"/>
                </a:spcAft>
                <a:buNone/>
              </a:pPr>
              <a:r>
                <a:rPr b="0" i="0" lang="de-DE" sz="900" u="none" cap="none" strike="noStrike">
                  <a:solidFill>
                    <a:srgbClr val="7F7F7F"/>
                  </a:solidFill>
                  <a:latin typeface="Arial"/>
                  <a:ea typeface="Arial"/>
                  <a:cs typeface="Arial"/>
                  <a:sym typeface="Arial"/>
                </a:rPr>
                <a:t>Eingabe im Folienmaster (Ansicht &gt; Folienmaster)</a:t>
              </a:r>
              <a:endParaRPr/>
            </a:p>
          </p:txBody>
        </p:sp>
      </p:grpSp>
      <p:pic>
        <p:nvPicPr>
          <p:cNvPr descr="Kooperation 1: Hier müsste der Alternativtext ergänzt werden." id="18" name="Google Shape;18;p20"/>
          <p:cNvPicPr preferRelativeResize="0"/>
          <p:nvPr/>
        </p:nvPicPr>
        <p:blipFill rotWithShape="1">
          <a:blip r:embed="rId1">
            <a:alphaModFix/>
          </a:blip>
          <a:srcRect b="0" l="0" r="0" t="0"/>
          <a:stretch/>
        </p:blipFill>
        <p:spPr>
          <a:xfrm>
            <a:off x="3036292" y="247273"/>
            <a:ext cx="1106893" cy="352867"/>
          </a:xfrm>
          <a:prstGeom prst="rect">
            <a:avLst/>
          </a:prstGeom>
          <a:noFill/>
          <a:ln>
            <a:noFill/>
          </a:ln>
        </p:spPr>
      </p:pic>
      <p:pic>
        <p:nvPicPr>
          <p:cNvPr descr="Kooperation 2: Hier müsste der Alternativtext ergänzt werden." id="19" name="Google Shape;19;p20"/>
          <p:cNvPicPr preferRelativeResize="0"/>
          <p:nvPr/>
        </p:nvPicPr>
        <p:blipFill rotWithShape="1">
          <a:blip r:embed="rId1">
            <a:alphaModFix/>
          </a:blip>
          <a:srcRect b="0" l="0" r="0" t="0"/>
          <a:stretch/>
        </p:blipFill>
        <p:spPr>
          <a:xfrm>
            <a:off x="4563094" y="247273"/>
            <a:ext cx="1106893" cy="352867"/>
          </a:xfrm>
          <a:prstGeom prst="rect">
            <a:avLst/>
          </a:prstGeom>
          <a:noFill/>
          <a:ln>
            <a:noFill/>
          </a:ln>
        </p:spPr>
      </p:pic>
      <p:pic>
        <p:nvPicPr>
          <p:cNvPr descr="Universität Bremen Logo" id="20" name="Google Shape;20;p20"/>
          <p:cNvPicPr preferRelativeResize="0"/>
          <p:nvPr/>
        </p:nvPicPr>
        <p:blipFill rotWithShape="1">
          <a:blip r:embed="rId2">
            <a:alphaModFix/>
          </a:blip>
          <a:srcRect b="0" l="0" r="0" t="0"/>
          <a:stretch/>
        </p:blipFill>
        <p:spPr>
          <a:xfrm>
            <a:off x="442728" y="289509"/>
            <a:ext cx="1324159" cy="476631"/>
          </a:xfrm>
          <a:prstGeom prst="rect">
            <a:avLst/>
          </a:prstGeom>
          <a:noFill/>
          <a:ln>
            <a:noFill/>
          </a:ln>
        </p:spPr>
      </p:pic>
      <p:sp>
        <p:nvSpPr>
          <p:cNvPr id="21" name="Google Shape;21;p20"/>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de-DE"/>
              <a:t>‹#›</a:t>
            </a:fld>
            <a:endParaRPr/>
          </a:p>
        </p:txBody>
      </p:sp>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618">
          <p15:clr>
            <a:srgbClr val="F26B43"/>
          </p15:clr>
        </p15:guide>
        <p15:guide id="2" pos="3840">
          <p15:clr>
            <a:srgbClr val="F26B43"/>
          </p15:clr>
        </p15:guide>
        <p15:guide id="3" pos="4475">
          <p15:clr>
            <a:srgbClr val="F26B43"/>
          </p15:clr>
        </p15:guide>
        <p15:guide id="4" pos="3205">
          <p15:clr>
            <a:srgbClr val="F26B43"/>
          </p15:clr>
        </p15:guide>
        <p15:guide id="5" pos="2547">
          <p15:clr>
            <a:srgbClr val="F26B43"/>
          </p15:clr>
        </p15:guide>
        <p15:guide id="6" pos="5133">
          <p15:clr>
            <a:srgbClr val="F26B43"/>
          </p15:clr>
        </p15:guide>
        <p15:guide id="7" pos="5768">
          <p15:clr>
            <a:srgbClr val="F26B43"/>
          </p15:clr>
        </p15:guide>
        <p15:guide id="8" pos="1912">
          <p15:clr>
            <a:srgbClr val="F26B43"/>
          </p15:clr>
        </p15:guide>
        <p15:guide id="9" pos="1277">
          <p15:clr>
            <a:srgbClr val="F26B43"/>
          </p15:clr>
        </p15:guide>
        <p15:guide id="10" pos="6403">
          <p15:clr>
            <a:srgbClr val="F26B43"/>
          </p15:clr>
        </p15:guide>
        <p15:guide id="11" pos="7038">
          <p15:clr>
            <a:srgbClr val="F26B43"/>
          </p15:clr>
        </p15:guide>
        <p15:guide id="12" pos="642">
          <p15:clr>
            <a:srgbClr val="F26B43"/>
          </p15:clr>
        </p15:guide>
        <p15:guide id="13" orient="horz" pos="1230">
          <p15:clr>
            <a:srgbClr val="F26B43"/>
          </p15:clr>
        </p15:guide>
        <p15:guide id="14" orient="horz" pos="1865">
          <p15:clr>
            <a:srgbClr val="F26B43"/>
          </p15:clr>
        </p15:guide>
        <p15:guide id="15" orient="horz" pos="2478">
          <p15:clr>
            <a:srgbClr val="F26B43"/>
          </p15:clr>
        </p15:guide>
        <p15:guide id="16" orient="horz" pos="3090">
          <p15:clr>
            <a:srgbClr val="F26B43"/>
          </p15:clr>
        </p15:guide>
        <p15:guide id="17" orient="horz" pos="370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3" name="Shape 323"/>
        <p:cNvGrpSpPr/>
        <p:nvPr/>
      </p:nvGrpSpPr>
      <p:grpSpPr>
        <a:xfrm>
          <a:off x="0" y="0"/>
          <a:ext cx="0" cy="0"/>
          <a:chOff x="0" y="0"/>
          <a:chExt cx="0" cy="0"/>
        </a:xfrm>
      </p:grpSpPr>
      <p:sp>
        <p:nvSpPr>
          <p:cNvPr id="324" name="Google Shape;324;p54"/>
          <p:cNvSpPr txBox="1"/>
          <p:nvPr>
            <p:ph type="title"/>
          </p:nvPr>
        </p:nvSpPr>
        <p:spPr>
          <a:xfrm>
            <a:off x="2027239" y="1695285"/>
            <a:ext cx="9145586" cy="590478"/>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25" name="Google Shape;325;p54"/>
          <p:cNvSpPr txBox="1"/>
          <p:nvPr>
            <p:ph idx="1" type="body"/>
          </p:nvPr>
        </p:nvSpPr>
        <p:spPr>
          <a:xfrm>
            <a:off x="2027238" y="2913286"/>
            <a:ext cx="9145587" cy="2963640"/>
          </a:xfrm>
          <a:prstGeom prst="rect">
            <a:avLst/>
          </a:prstGeom>
          <a:noFill/>
          <a:ln>
            <a:noFill/>
          </a:ln>
        </p:spPr>
        <p:txBody>
          <a:bodyPr anchorCtr="0" anchor="t" bIns="0" lIns="0" spcFirstLastPara="1" rIns="0" wrap="square" tIns="0">
            <a:noAutofit/>
          </a:bodyPr>
          <a:lstStyle>
            <a:lvl1pPr indent="-342900" lvl="0" marL="457200" marR="0" rtl="0" algn="l">
              <a:lnSpc>
                <a:spcPct val="114000"/>
              </a:lnSpc>
              <a:spcBef>
                <a:spcPts val="0"/>
              </a:spcBef>
              <a:spcAft>
                <a:spcPts val="0"/>
              </a:spcAft>
              <a:buClr>
                <a:schemeClr val="dk1"/>
              </a:buClr>
              <a:buSzPts val="1800"/>
              <a:buFont typeface="Noto Sans Symbols"/>
              <a:buChar char="🡢"/>
              <a:defRPr b="0" i="0" sz="1800" u="none" cap="none" strike="noStrike">
                <a:solidFill>
                  <a:schemeClr val="dk1"/>
                </a:solidFill>
                <a:latin typeface="Arial"/>
                <a:ea typeface="Arial"/>
                <a:cs typeface="Arial"/>
                <a:sym typeface="Arial"/>
              </a:defRPr>
            </a:lvl1pPr>
            <a:lvl2pPr indent="-342900" lvl="1" marL="914400" marR="0" rtl="0" algn="l">
              <a:lnSpc>
                <a:spcPct val="114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lnSpc>
                <a:spcPct val="114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114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4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26" name="Google Shape;326;p54"/>
          <p:cNvGrpSpPr/>
          <p:nvPr/>
        </p:nvGrpSpPr>
        <p:grpSpPr>
          <a:xfrm>
            <a:off x="6607124" y="-279412"/>
            <a:ext cx="5357528" cy="252028"/>
            <a:chOff x="6607124" y="-279412"/>
            <a:chExt cx="5357528" cy="252028"/>
          </a:xfrm>
        </p:grpSpPr>
        <p:sp>
          <p:nvSpPr>
            <p:cNvPr id="327" name="Google Shape;327;p54"/>
            <p:cNvSpPr/>
            <p:nvPr/>
          </p:nvSpPr>
          <p:spPr>
            <a:xfrm rot="-5400000">
              <a:off x="9192045" y="-2862709"/>
              <a:ext cx="189310" cy="5355904"/>
            </a:xfrm>
            <a:prstGeom prst="rightBracket">
              <a:avLst>
                <a:gd fmla="val 0" name="adj"/>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8" name="Google Shape;328;p54"/>
            <p:cNvSpPr/>
            <p:nvPr/>
          </p:nvSpPr>
          <p:spPr>
            <a:xfrm>
              <a:off x="6607124" y="-216694"/>
              <a:ext cx="5355904" cy="189310"/>
            </a:xfrm>
            <a:prstGeom prst="rect">
              <a:avLst/>
            </a:prstGeom>
            <a:noFill/>
            <a:ln>
              <a:noFill/>
            </a:ln>
          </p:spPr>
          <p:txBody>
            <a:bodyPr anchorCtr="0" anchor="t" bIns="0" lIns="0" spcFirstLastPara="1" rIns="0" wrap="square" tIns="0">
              <a:noAutofit/>
            </a:bodyPr>
            <a:lstStyle/>
            <a:p>
              <a:pPr indent="0" lvl="0" marL="0" marR="0" rtl="0" algn="ctr">
                <a:lnSpc>
                  <a:spcPct val="133333"/>
                </a:lnSpc>
                <a:spcBef>
                  <a:spcPts val="0"/>
                </a:spcBef>
                <a:spcAft>
                  <a:spcPts val="0"/>
                </a:spcAft>
                <a:buNone/>
              </a:pPr>
              <a:r>
                <a:rPr b="0" lang="de-DE" sz="900">
                  <a:solidFill>
                    <a:srgbClr val="7F7F7F"/>
                  </a:solidFill>
                  <a:latin typeface="Arial"/>
                  <a:ea typeface="Arial"/>
                  <a:cs typeface="Arial"/>
                  <a:sym typeface="Arial"/>
                </a:rPr>
                <a:t>Eingabe im Folienmaster (Ansicht &gt; Folienmaster)</a:t>
              </a:r>
              <a:endParaRPr/>
            </a:p>
          </p:txBody>
        </p:sp>
      </p:grpSp>
      <p:pic>
        <p:nvPicPr>
          <p:cNvPr descr="Universität Bremen Logo" id="329" name="Google Shape;329;p54"/>
          <p:cNvPicPr preferRelativeResize="0"/>
          <p:nvPr/>
        </p:nvPicPr>
        <p:blipFill rotWithShape="1">
          <a:blip r:embed="rId1">
            <a:alphaModFix/>
          </a:blip>
          <a:srcRect b="0" l="0" r="0" t="0"/>
          <a:stretch/>
        </p:blipFill>
        <p:spPr>
          <a:xfrm>
            <a:off x="442728" y="289509"/>
            <a:ext cx="1324159" cy="47663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3"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618">
          <p15:clr>
            <a:srgbClr val="F26B43"/>
          </p15:clr>
        </p15:guide>
        <p15:guide id="2" pos="3840">
          <p15:clr>
            <a:srgbClr val="F26B43"/>
          </p15:clr>
        </p15:guide>
        <p15:guide id="3" pos="4475">
          <p15:clr>
            <a:srgbClr val="F26B43"/>
          </p15:clr>
        </p15:guide>
        <p15:guide id="4" pos="3205">
          <p15:clr>
            <a:srgbClr val="F26B43"/>
          </p15:clr>
        </p15:guide>
        <p15:guide id="5" pos="2547">
          <p15:clr>
            <a:srgbClr val="F26B43"/>
          </p15:clr>
        </p15:guide>
        <p15:guide id="6" pos="5133">
          <p15:clr>
            <a:srgbClr val="F26B43"/>
          </p15:clr>
        </p15:guide>
        <p15:guide id="7" pos="5768">
          <p15:clr>
            <a:srgbClr val="F26B43"/>
          </p15:clr>
        </p15:guide>
        <p15:guide id="8" pos="1912">
          <p15:clr>
            <a:srgbClr val="F26B43"/>
          </p15:clr>
        </p15:guide>
        <p15:guide id="9" pos="1277">
          <p15:clr>
            <a:srgbClr val="F26B43"/>
          </p15:clr>
        </p15:guide>
        <p15:guide id="10" pos="6403">
          <p15:clr>
            <a:srgbClr val="F26B43"/>
          </p15:clr>
        </p15:guide>
        <p15:guide id="11" pos="7038">
          <p15:clr>
            <a:srgbClr val="F26B43"/>
          </p15:clr>
        </p15:guide>
        <p15:guide id="12" pos="642">
          <p15:clr>
            <a:srgbClr val="F26B43"/>
          </p15:clr>
        </p15:guide>
        <p15:guide id="13" orient="horz" pos="1230">
          <p15:clr>
            <a:srgbClr val="F26B43"/>
          </p15:clr>
        </p15:guide>
        <p15:guide id="14" orient="horz" pos="1865">
          <p15:clr>
            <a:srgbClr val="F26B43"/>
          </p15:clr>
        </p15:guide>
        <p15:guide id="15" orient="horz" pos="2478">
          <p15:clr>
            <a:srgbClr val="F26B43"/>
          </p15:clr>
        </p15:guide>
        <p15:guide id="16" orient="horz" pos="3090">
          <p15:clr>
            <a:srgbClr val="F26B43"/>
          </p15:clr>
        </p15:guide>
        <p15:guide id="17" orient="horz" pos="370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jp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jpg"/><Relationship Id="rId4" Type="http://schemas.openxmlformats.org/officeDocument/2006/relationships/image" Target="../media/image15.png"/><Relationship Id="rId5" Type="http://schemas.openxmlformats.org/officeDocument/2006/relationships/image" Target="../media/image23.png"/><Relationship Id="rId6"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jpg"/><Relationship Id="rId4" Type="http://schemas.openxmlformats.org/officeDocument/2006/relationships/image" Target="../media/image12.png"/><Relationship Id="rId5" Type="http://schemas.openxmlformats.org/officeDocument/2006/relationships/image" Target="../media/image18.png"/><Relationship Id="rId6"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jp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jp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jpg"/><Relationship Id="rId4" Type="http://schemas.openxmlformats.org/officeDocument/2006/relationships/image" Target="../media/image20.png"/><Relationship Id="rId5"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jpg"/><Relationship Id="rId4" Type="http://schemas.openxmlformats.org/officeDocument/2006/relationships/image" Target="../media/image24.png"/><Relationship Id="rId5"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jp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jp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jpg"/><Relationship Id="rId4" Type="http://schemas.openxmlformats.org/officeDocument/2006/relationships/image" Target="../media/image16.gif"/><Relationship Id="rId9" Type="http://schemas.openxmlformats.org/officeDocument/2006/relationships/image" Target="../media/image29.gif"/><Relationship Id="rId5" Type="http://schemas.openxmlformats.org/officeDocument/2006/relationships/image" Target="../media/image22.gif"/><Relationship Id="rId6" Type="http://schemas.openxmlformats.org/officeDocument/2006/relationships/image" Target="../media/image17.gif"/><Relationship Id="rId7" Type="http://schemas.openxmlformats.org/officeDocument/2006/relationships/image" Target="../media/image9.gif"/><Relationship Id="rId8" Type="http://schemas.openxmlformats.org/officeDocument/2006/relationships/image" Target="../media/image28.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jp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1"/>
          <p:cNvSpPr txBox="1"/>
          <p:nvPr>
            <p:ph idx="1" type="body"/>
          </p:nvPr>
        </p:nvSpPr>
        <p:spPr>
          <a:xfrm>
            <a:off x="9635664" y="413303"/>
            <a:ext cx="2313978" cy="819453"/>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700"/>
              <a:buNone/>
            </a:pPr>
            <a:r>
              <a:rPr lang="de-DE"/>
              <a:t>University of Bremen</a:t>
            </a:r>
            <a:endParaRPr/>
          </a:p>
          <a:p>
            <a:pPr indent="0" lvl="0" marL="0" rtl="0" algn="l">
              <a:lnSpc>
                <a:spcPct val="100000"/>
              </a:lnSpc>
              <a:spcBef>
                <a:spcPts val="0"/>
              </a:spcBef>
              <a:spcAft>
                <a:spcPts val="0"/>
              </a:spcAft>
              <a:buClr>
                <a:schemeClr val="dk1"/>
              </a:buClr>
              <a:buSzPts val="1700"/>
              <a:buNone/>
            </a:pPr>
            <a:r>
              <a:t/>
            </a:r>
            <a:endParaRPr/>
          </a:p>
        </p:txBody>
      </p:sp>
      <p:sp>
        <p:nvSpPr>
          <p:cNvPr id="339" name="Google Shape;339;p1"/>
          <p:cNvSpPr txBox="1"/>
          <p:nvPr>
            <p:ph idx="2" type="body"/>
          </p:nvPr>
        </p:nvSpPr>
        <p:spPr>
          <a:xfrm>
            <a:off x="9644423" y="739204"/>
            <a:ext cx="2313978" cy="699951"/>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chemeClr val="dk1"/>
              </a:buClr>
              <a:buSzPts val="1000"/>
              <a:buNone/>
            </a:pPr>
            <a:r>
              <a:rPr b="1" lang="de-DE"/>
              <a:t>Robotics Research Group</a:t>
            </a:r>
            <a:endParaRPr/>
          </a:p>
          <a:p>
            <a:pPr indent="0" lvl="0" marL="0" rtl="0" algn="l">
              <a:lnSpc>
                <a:spcPct val="120000"/>
              </a:lnSpc>
              <a:spcBef>
                <a:spcPts val="0"/>
              </a:spcBef>
              <a:spcAft>
                <a:spcPts val="0"/>
              </a:spcAft>
              <a:buClr>
                <a:schemeClr val="dk1"/>
              </a:buClr>
              <a:buSzPts val="1000"/>
              <a:buNone/>
            </a:pPr>
            <a:r>
              <a:t/>
            </a:r>
            <a:endParaRPr/>
          </a:p>
        </p:txBody>
      </p:sp>
      <p:sp>
        <p:nvSpPr>
          <p:cNvPr id="340" name="Google Shape;340;p1"/>
          <p:cNvSpPr txBox="1"/>
          <p:nvPr>
            <p:ph type="ctrTitle"/>
          </p:nvPr>
        </p:nvSpPr>
        <p:spPr>
          <a:xfrm>
            <a:off x="2027237" y="2365928"/>
            <a:ext cx="9143999" cy="1351104"/>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4800"/>
              <a:buFont typeface="Arial"/>
              <a:buNone/>
            </a:pPr>
            <a:r>
              <a:rPr lang="de-DE"/>
              <a:t>The VVAD-LRS3 Dataset for Visual Voice Activity Detection</a:t>
            </a:r>
            <a:endParaRPr/>
          </a:p>
        </p:txBody>
      </p:sp>
      <p:sp>
        <p:nvSpPr>
          <p:cNvPr id="341" name="Google Shape;341;p1"/>
          <p:cNvSpPr txBox="1"/>
          <p:nvPr>
            <p:ph idx="3" type="subTitle"/>
          </p:nvPr>
        </p:nvSpPr>
        <p:spPr>
          <a:xfrm>
            <a:off x="2027237" y="3849712"/>
            <a:ext cx="9145587" cy="1055663"/>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400"/>
              <a:buNone/>
            </a:pPr>
            <a:r>
              <a:rPr lang="de-DE"/>
              <a:t>A large scale dataset for Visual Voice Activity Detection</a:t>
            </a:r>
            <a:endParaRPr/>
          </a:p>
        </p:txBody>
      </p:sp>
      <p:sp>
        <p:nvSpPr>
          <p:cNvPr id="342" name="Google Shape;342;p1"/>
          <p:cNvSpPr txBox="1"/>
          <p:nvPr>
            <p:ph idx="4" type="body"/>
          </p:nvPr>
        </p:nvSpPr>
        <p:spPr>
          <a:xfrm>
            <a:off x="2027238" y="5355020"/>
            <a:ext cx="5076825" cy="1055663"/>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dk1"/>
              </a:buClr>
              <a:buSzPts val="1800"/>
              <a:buNone/>
            </a:pPr>
            <a:r>
              <a:rPr lang="de-DE"/>
              <a:t>Adrian Lubitz </a:t>
            </a:r>
            <a:endParaRPr/>
          </a:p>
        </p:txBody>
      </p:sp>
      <p:sp>
        <p:nvSpPr>
          <p:cNvPr id="343" name="Google Shape;343;p1"/>
          <p:cNvSpPr/>
          <p:nvPr/>
        </p:nvSpPr>
        <p:spPr>
          <a:xfrm>
            <a:off x="7574455" y="5713248"/>
            <a:ext cx="3506951" cy="914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descr="Background pattern&#10;&#10;Description automatically generated" id="344" name="Google Shape;344;p1"/>
          <p:cNvPicPr preferRelativeResize="0"/>
          <p:nvPr/>
        </p:nvPicPr>
        <p:blipFill rotWithShape="1">
          <a:blip r:embed="rId3">
            <a:alphaModFix/>
          </a:blip>
          <a:srcRect b="0" l="0" r="0" t="0"/>
          <a:stretch/>
        </p:blipFill>
        <p:spPr>
          <a:xfrm>
            <a:off x="8973913" y="5789272"/>
            <a:ext cx="2743200" cy="62580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10"/>
          <p:cNvSpPr/>
          <p:nvPr/>
        </p:nvSpPr>
        <p:spPr>
          <a:xfrm>
            <a:off x="1846315" y="2428764"/>
            <a:ext cx="10128468" cy="408502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79" name="Google Shape;479;p10"/>
          <p:cNvSpPr txBox="1"/>
          <p:nvPr/>
        </p:nvSpPr>
        <p:spPr>
          <a:xfrm>
            <a:off x="2389063" y="3152005"/>
            <a:ext cx="7010981" cy="2308324"/>
          </a:xfrm>
          <a:prstGeom prst="rect">
            <a:avLst/>
          </a:prstGeom>
          <a:noFill/>
          <a:ln>
            <a:noFill/>
          </a:ln>
        </p:spPr>
        <p:txBody>
          <a:bodyPr anchorCtr="0" anchor="ctr" bIns="45700" lIns="91425" spcFirstLastPara="1" rIns="91425" wrap="square" tIns="45700">
            <a:spAutoFit/>
          </a:bodyPr>
          <a:lstStyle/>
          <a:p>
            <a:pPr indent="-114300" lvl="0" marL="0" marR="0" rtl="0" algn="l">
              <a:spcBef>
                <a:spcPts val="0"/>
              </a:spcBef>
              <a:spcAft>
                <a:spcPts val="0"/>
              </a:spcAft>
              <a:buClr>
                <a:schemeClr val="dk1"/>
              </a:buClr>
              <a:buSzPts val="1800"/>
              <a:buFont typeface="Arial"/>
              <a:buChar char="•"/>
            </a:pPr>
            <a:r>
              <a:rPr lang="de-DE" sz="1800">
                <a:solidFill>
                  <a:schemeClr val="dk1"/>
                </a:solidFill>
                <a:latin typeface="Arial"/>
                <a:ea typeface="Arial"/>
                <a:cs typeface="Arial"/>
                <a:sym typeface="Arial"/>
              </a:rPr>
              <a:t> Facial Features</a:t>
            </a:r>
            <a:endParaRPr sz="1800">
              <a:solidFill>
                <a:schemeClr val="dk1"/>
              </a:solidFill>
              <a:latin typeface="Arial"/>
              <a:ea typeface="Arial"/>
              <a:cs typeface="Arial"/>
              <a:sym typeface="Arial"/>
            </a:endParaRPr>
          </a:p>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114300" lvl="1" marL="457200" marR="0" rtl="0" algn="l">
              <a:spcBef>
                <a:spcPts val="0"/>
              </a:spcBef>
              <a:spcAft>
                <a:spcPts val="0"/>
              </a:spcAft>
              <a:buClr>
                <a:schemeClr val="dk1"/>
              </a:buClr>
              <a:buSzPts val="1800"/>
              <a:buFont typeface="Arial"/>
              <a:buChar char="•"/>
            </a:pPr>
            <a:r>
              <a:rPr b="0" i="0" lang="de-DE" sz="1800" u="none" cap="none" strike="noStrike">
                <a:solidFill>
                  <a:schemeClr val="dk1"/>
                </a:solidFill>
                <a:latin typeface="Arial"/>
                <a:ea typeface="Arial"/>
                <a:cs typeface="Arial"/>
                <a:sym typeface="Arial"/>
              </a:rPr>
              <a:t> Features coming from Dlib’s facial landmark detector</a:t>
            </a:r>
            <a:endParaRPr b="0" i="0" sz="1800" u="none" cap="none" strike="noStrike">
              <a:solidFill>
                <a:schemeClr val="dk1"/>
              </a:solidFill>
              <a:latin typeface="Arial"/>
              <a:ea typeface="Arial"/>
              <a:cs typeface="Arial"/>
              <a:sym typeface="Arial"/>
            </a:endParaRPr>
          </a:p>
          <a:p>
            <a:pPr indent="0" lvl="1" marL="45720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114300" lvl="1" marL="457200" marR="0" rtl="0" algn="l">
              <a:spcBef>
                <a:spcPts val="0"/>
              </a:spcBef>
              <a:spcAft>
                <a:spcPts val="0"/>
              </a:spcAft>
              <a:buClr>
                <a:schemeClr val="dk1"/>
              </a:buClr>
              <a:buSzPts val="1800"/>
              <a:buFont typeface="Arial"/>
              <a:buChar char="•"/>
            </a:pPr>
            <a:r>
              <a:rPr b="0" i="0" lang="de-DE" sz="1800" u="none" cap="none" strike="noStrike">
                <a:solidFill>
                  <a:schemeClr val="dk1"/>
                </a:solidFill>
                <a:latin typeface="Arial"/>
                <a:ea typeface="Arial"/>
                <a:cs typeface="Arial"/>
                <a:sym typeface="Arial"/>
              </a:rPr>
              <a:t> No need for a timeDistributed Wrapper</a:t>
            </a:r>
            <a:endParaRPr b="0" i="0" sz="1800" u="none" cap="none" strike="noStrike">
              <a:solidFill>
                <a:schemeClr val="dk1"/>
              </a:solidFill>
              <a:latin typeface="Arial"/>
              <a:ea typeface="Arial"/>
              <a:cs typeface="Arial"/>
              <a:sym typeface="Arial"/>
            </a:endParaRPr>
          </a:p>
          <a:p>
            <a:pPr indent="0" lvl="1" marL="45720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114300" lvl="1" marL="457200" marR="0" rtl="0" algn="l">
              <a:spcBef>
                <a:spcPts val="0"/>
              </a:spcBef>
              <a:spcAft>
                <a:spcPts val="0"/>
              </a:spcAft>
              <a:buClr>
                <a:schemeClr val="dk1"/>
              </a:buClr>
              <a:buSzPts val="1800"/>
              <a:buFont typeface="Arial"/>
              <a:buChar char="•"/>
            </a:pPr>
            <a:r>
              <a:rPr b="0" i="0" lang="de-DE" sz="1800" u="none" cap="none" strike="noStrike">
                <a:solidFill>
                  <a:schemeClr val="dk1"/>
                </a:solidFill>
                <a:latin typeface="Arial"/>
                <a:ea typeface="Arial"/>
                <a:cs typeface="Arial"/>
                <a:sym typeface="Arial"/>
              </a:rPr>
              <a:t> Top of the model structure stays the same</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80" name="Google Shape;480;p10"/>
          <p:cNvSpPr txBox="1"/>
          <p:nvPr>
            <p:ph idx="1" type="subTitle"/>
          </p:nvPr>
        </p:nvSpPr>
        <p:spPr>
          <a:xfrm>
            <a:off x="1992202" y="1900921"/>
            <a:ext cx="9145587" cy="521386"/>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3600"/>
              <a:buNone/>
            </a:pPr>
            <a:r>
              <a:rPr lang="de-DE" sz="3600"/>
              <a:t>Model training</a:t>
            </a:r>
            <a:endParaRPr/>
          </a:p>
        </p:txBody>
      </p:sp>
      <p:sp>
        <p:nvSpPr>
          <p:cNvPr id="481" name="Google Shape;481;p10"/>
          <p:cNvSpPr/>
          <p:nvPr/>
        </p:nvSpPr>
        <p:spPr>
          <a:xfrm>
            <a:off x="1890109" y="160282"/>
            <a:ext cx="10128468" cy="914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82" name="Google Shape;482;p10"/>
          <p:cNvPicPr preferRelativeResize="0"/>
          <p:nvPr/>
        </p:nvPicPr>
        <p:blipFill rotWithShape="1">
          <a:blip r:embed="rId3">
            <a:alphaModFix/>
          </a:blip>
          <a:srcRect b="0" l="0" r="0" t="0"/>
          <a:stretch/>
        </p:blipFill>
        <p:spPr>
          <a:xfrm>
            <a:off x="2053021" y="253831"/>
            <a:ext cx="1210441" cy="499578"/>
          </a:xfrm>
          <a:prstGeom prst="rect">
            <a:avLst/>
          </a:prstGeom>
          <a:noFill/>
          <a:ln>
            <a:noFill/>
          </a:ln>
        </p:spPr>
      </p:pic>
      <p:sp>
        <p:nvSpPr>
          <p:cNvPr id="483" name="Google Shape;483;p10"/>
          <p:cNvSpPr txBox="1"/>
          <p:nvPr/>
        </p:nvSpPr>
        <p:spPr>
          <a:xfrm>
            <a:off x="3722413" y="297793"/>
            <a:ext cx="421718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de-DE" sz="1200">
                <a:solidFill>
                  <a:schemeClr val="dk1"/>
                </a:solidFill>
                <a:latin typeface="Arial"/>
                <a:ea typeface="Arial"/>
                <a:cs typeface="Arial"/>
                <a:sym typeface="Arial"/>
              </a:rPr>
              <a:t>The VVAD-LRS3 Dataset for Visual Voice Activity Detection</a:t>
            </a:r>
            <a:endParaRPr sz="1200">
              <a:solidFill>
                <a:schemeClr val="dk1"/>
              </a:solidFill>
              <a:latin typeface="Arial"/>
              <a:ea typeface="Arial"/>
              <a:cs typeface="Arial"/>
              <a:sym typeface="Arial"/>
            </a:endParaRPr>
          </a:p>
        </p:txBody>
      </p:sp>
      <p:sp>
        <p:nvSpPr>
          <p:cNvPr id="484" name="Google Shape;484;p10"/>
          <p:cNvSpPr txBox="1"/>
          <p:nvPr/>
        </p:nvSpPr>
        <p:spPr>
          <a:xfrm>
            <a:off x="8250618" y="297791"/>
            <a:ext cx="107914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de-DE" sz="1200">
                <a:solidFill>
                  <a:schemeClr val="dk1"/>
                </a:solidFill>
                <a:latin typeface="Arial"/>
                <a:ea typeface="Arial"/>
                <a:cs typeface="Arial"/>
                <a:sym typeface="Arial"/>
              </a:rPr>
              <a:t>Adrian Lubitz</a:t>
            </a:r>
            <a:endParaRPr sz="1800">
              <a:solidFill>
                <a:schemeClr val="dk1"/>
              </a:solidFill>
              <a:latin typeface="Arial"/>
              <a:ea typeface="Arial"/>
              <a:cs typeface="Arial"/>
              <a:sym typeface="Arial"/>
            </a:endParaRPr>
          </a:p>
        </p:txBody>
      </p:sp>
      <p:sp>
        <p:nvSpPr>
          <p:cNvPr id="485" name="Google Shape;485;p10"/>
          <p:cNvSpPr txBox="1"/>
          <p:nvPr/>
        </p:nvSpPr>
        <p:spPr>
          <a:xfrm>
            <a:off x="9670699" y="220612"/>
            <a:ext cx="3023425" cy="793178"/>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Clr>
                <a:schemeClr val="dk1"/>
              </a:buClr>
              <a:buSzPts val="1700"/>
              <a:buFont typeface="Noto Sans Symbols"/>
              <a:buNone/>
            </a:pPr>
            <a:r>
              <a:rPr lang="de-DE" sz="1700">
                <a:solidFill>
                  <a:schemeClr val="dk1"/>
                </a:solidFill>
                <a:latin typeface="Arial"/>
                <a:ea typeface="Arial"/>
                <a:cs typeface="Arial"/>
                <a:sym typeface="Arial"/>
              </a:rPr>
              <a:t>University of Bremen</a:t>
            </a:r>
            <a:endParaRPr sz="1700">
              <a:solidFill>
                <a:schemeClr val="dk1"/>
              </a:solidFill>
              <a:latin typeface="Arial"/>
              <a:ea typeface="Arial"/>
              <a:cs typeface="Arial"/>
              <a:sym typeface="Arial"/>
            </a:endParaRPr>
          </a:p>
        </p:txBody>
      </p:sp>
      <p:sp>
        <p:nvSpPr>
          <p:cNvPr id="486" name="Google Shape;486;p10"/>
          <p:cNvSpPr txBox="1"/>
          <p:nvPr/>
        </p:nvSpPr>
        <p:spPr>
          <a:xfrm>
            <a:off x="9705733" y="520238"/>
            <a:ext cx="2313978" cy="699951"/>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Clr>
                <a:schemeClr val="dk1"/>
              </a:buClr>
              <a:buSzPts val="1000"/>
              <a:buFont typeface="Noto Sans Symbols"/>
              <a:buNone/>
            </a:pPr>
            <a:r>
              <a:rPr b="1" lang="de-DE" sz="1000">
                <a:solidFill>
                  <a:schemeClr val="dk1"/>
                </a:solidFill>
                <a:latin typeface="Arial"/>
                <a:ea typeface="Arial"/>
                <a:cs typeface="Arial"/>
                <a:sym typeface="Arial"/>
              </a:rPr>
              <a:t>Robotics Research Group</a:t>
            </a:r>
            <a:endParaRPr b="1" sz="1000">
              <a:solidFill>
                <a:schemeClr val="dk1"/>
              </a:solidFill>
              <a:latin typeface="Arial"/>
              <a:ea typeface="Arial"/>
              <a:cs typeface="Arial"/>
              <a:sym typeface="Arial"/>
            </a:endParaRPr>
          </a:p>
        </p:txBody>
      </p:sp>
      <p:pic>
        <p:nvPicPr>
          <p:cNvPr descr="Graphical user interface&#10;&#10;Description automatically generated" id="487" name="Google Shape;487;p10"/>
          <p:cNvPicPr preferRelativeResize="0"/>
          <p:nvPr/>
        </p:nvPicPr>
        <p:blipFill rotWithShape="1">
          <a:blip r:embed="rId4">
            <a:alphaModFix/>
          </a:blip>
          <a:srcRect b="0" l="0" r="0" t="0"/>
          <a:stretch/>
        </p:blipFill>
        <p:spPr>
          <a:xfrm>
            <a:off x="7104075" y="2565275"/>
            <a:ext cx="5514475" cy="4135856"/>
          </a:xfrm>
          <a:prstGeom prst="rect">
            <a:avLst/>
          </a:prstGeom>
          <a:noFill/>
          <a:ln>
            <a:noFill/>
          </a:ln>
        </p:spPr>
      </p:pic>
      <p:sp>
        <p:nvSpPr>
          <p:cNvPr id="488" name="Google Shape;488;p10"/>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11"/>
          <p:cNvSpPr/>
          <p:nvPr/>
        </p:nvSpPr>
        <p:spPr>
          <a:xfrm>
            <a:off x="1846315" y="2428764"/>
            <a:ext cx="10128468" cy="408502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95" name="Google Shape;495;p11"/>
          <p:cNvSpPr txBox="1"/>
          <p:nvPr/>
        </p:nvSpPr>
        <p:spPr>
          <a:xfrm>
            <a:off x="4272166" y="2894161"/>
            <a:ext cx="4891395" cy="3139321"/>
          </a:xfrm>
          <a:prstGeom prst="rect">
            <a:avLst/>
          </a:prstGeom>
          <a:noFill/>
          <a:ln>
            <a:noFill/>
          </a:ln>
        </p:spPr>
        <p:txBody>
          <a:bodyPr anchorCtr="0" anchor="ctr" bIns="45700" lIns="91425" spcFirstLastPara="1" rIns="91425" wrap="square" tIns="45700">
            <a:spAutoFit/>
          </a:bodyPr>
          <a:lstStyle/>
          <a:p>
            <a:pPr indent="-114300" lvl="0" marL="0" marR="0" rtl="0" algn="l">
              <a:spcBef>
                <a:spcPts val="0"/>
              </a:spcBef>
              <a:spcAft>
                <a:spcPts val="0"/>
              </a:spcAft>
              <a:buClr>
                <a:schemeClr val="dk1"/>
              </a:buClr>
              <a:buSzPts val="1800"/>
              <a:buFont typeface="Arial"/>
              <a:buChar char="•"/>
            </a:pPr>
            <a:r>
              <a:rPr lang="de-DE" sz="1800">
                <a:solidFill>
                  <a:schemeClr val="dk1"/>
                </a:solidFill>
                <a:latin typeface="Arial"/>
                <a:ea typeface="Arial"/>
                <a:cs typeface="Arial"/>
                <a:sym typeface="Arial"/>
              </a:rPr>
              <a:t> Human Accuracy Test</a:t>
            </a:r>
            <a:endParaRPr sz="1800">
              <a:solidFill>
                <a:schemeClr val="dk1"/>
              </a:solidFill>
              <a:latin typeface="Arial"/>
              <a:ea typeface="Arial"/>
              <a:cs typeface="Arial"/>
              <a:sym typeface="Arial"/>
            </a:endParaRPr>
          </a:p>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114300" lvl="0" marL="0" marR="0" rtl="0" algn="l">
              <a:spcBef>
                <a:spcPts val="0"/>
              </a:spcBef>
              <a:spcAft>
                <a:spcPts val="0"/>
              </a:spcAft>
              <a:buClr>
                <a:schemeClr val="dk1"/>
              </a:buClr>
              <a:buSzPts val="1800"/>
              <a:buFont typeface="Arial"/>
              <a:buChar char="•"/>
            </a:pPr>
            <a:r>
              <a:rPr lang="de-DE" sz="1800">
                <a:solidFill>
                  <a:schemeClr val="dk1"/>
                </a:solidFill>
                <a:latin typeface="Arial"/>
                <a:ea typeface="Arial"/>
                <a:cs typeface="Arial"/>
                <a:sym typeface="Arial"/>
              </a:rPr>
              <a:t> Baseline Models</a:t>
            </a:r>
            <a:endParaRPr/>
          </a:p>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114300" lvl="0" marL="0" marR="0" rtl="0" algn="l">
              <a:spcBef>
                <a:spcPts val="0"/>
              </a:spcBef>
              <a:spcAft>
                <a:spcPts val="0"/>
              </a:spcAft>
              <a:buClr>
                <a:schemeClr val="dk1"/>
              </a:buClr>
              <a:buSzPts val="1800"/>
              <a:buFont typeface="Arial"/>
              <a:buChar char="•"/>
            </a:pPr>
            <a:r>
              <a:rPr lang="de-DE" sz="1800">
                <a:solidFill>
                  <a:schemeClr val="dk1"/>
                </a:solidFill>
                <a:latin typeface="Arial"/>
                <a:ea typeface="Arial"/>
                <a:cs typeface="Arial"/>
                <a:sym typeface="Arial"/>
              </a:rPr>
              <a:t> Evaluation of image size</a:t>
            </a:r>
            <a:endParaRPr sz="1800">
              <a:solidFill>
                <a:schemeClr val="dk1"/>
              </a:solidFill>
              <a:latin typeface="Arial"/>
              <a:ea typeface="Arial"/>
              <a:cs typeface="Arial"/>
              <a:sym typeface="Arial"/>
            </a:endParaRPr>
          </a:p>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114300" lvl="0" marL="0" marR="0" rtl="0" algn="l">
              <a:spcBef>
                <a:spcPts val="0"/>
              </a:spcBef>
              <a:spcAft>
                <a:spcPts val="0"/>
              </a:spcAft>
              <a:buClr>
                <a:schemeClr val="dk1"/>
              </a:buClr>
              <a:buSzPts val="1800"/>
              <a:buFont typeface="Arial"/>
              <a:buChar char="•"/>
            </a:pPr>
            <a:r>
              <a:rPr lang="de-DE" sz="1800">
                <a:solidFill>
                  <a:schemeClr val="dk1"/>
                </a:solidFill>
                <a:latin typeface="Arial"/>
                <a:ea typeface="Arial"/>
                <a:cs typeface="Arial"/>
                <a:sym typeface="Arial"/>
              </a:rPr>
              <a:t> Evaluation of used frames</a:t>
            </a:r>
            <a:endParaRPr/>
          </a:p>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114300" lvl="0" marL="0" marR="0" rtl="0" algn="l">
              <a:spcBef>
                <a:spcPts val="0"/>
              </a:spcBef>
              <a:spcAft>
                <a:spcPts val="0"/>
              </a:spcAft>
              <a:buClr>
                <a:schemeClr val="dk1"/>
              </a:buClr>
              <a:buSzPts val="1800"/>
              <a:buFont typeface="Arial"/>
              <a:buChar char="•"/>
            </a:pPr>
            <a:r>
              <a:rPr lang="de-DE" sz="1800">
                <a:solidFill>
                  <a:schemeClr val="dk1"/>
                </a:solidFill>
                <a:latin typeface="Arial"/>
                <a:ea typeface="Arial"/>
                <a:cs typeface="Arial"/>
                <a:sym typeface="Arial"/>
              </a:rPr>
              <a:t> Evaluation of the End-To-End Approach</a:t>
            </a:r>
            <a:endParaRPr sz="1800">
              <a:solidFill>
                <a:schemeClr val="dk1"/>
              </a:solidFill>
              <a:latin typeface="Arial"/>
              <a:ea typeface="Arial"/>
              <a:cs typeface="Arial"/>
              <a:sym typeface="Arial"/>
            </a:endParaRPr>
          </a:p>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114300" lvl="0" marL="0" marR="0" rtl="0" algn="l">
              <a:spcBef>
                <a:spcPts val="0"/>
              </a:spcBef>
              <a:spcAft>
                <a:spcPts val="0"/>
              </a:spcAft>
              <a:buClr>
                <a:schemeClr val="dk1"/>
              </a:buClr>
              <a:buSzPts val="1800"/>
              <a:buFont typeface="Arial"/>
              <a:buChar char="•"/>
            </a:pPr>
            <a:r>
              <a:rPr lang="de-DE" sz="1800">
                <a:solidFill>
                  <a:schemeClr val="dk1"/>
                </a:solidFill>
                <a:latin typeface="Arial"/>
                <a:ea typeface="Arial"/>
                <a:cs typeface="Arial"/>
                <a:sym typeface="Arial"/>
              </a:rPr>
              <a:t> Evaluation of the Facial Features Approach</a:t>
            </a:r>
            <a:endParaRPr sz="1800">
              <a:solidFill>
                <a:schemeClr val="dk1"/>
              </a:solidFill>
              <a:latin typeface="Arial"/>
              <a:ea typeface="Arial"/>
              <a:cs typeface="Arial"/>
              <a:sym typeface="Arial"/>
            </a:endParaRPr>
          </a:p>
        </p:txBody>
      </p:sp>
      <p:sp>
        <p:nvSpPr>
          <p:cNvPr id="496" name="Google Shape;496;p11"/>
          <p:cNvSpPr txBox="1"/>
          <p:nvPr>
            <p:ph idx="1" type="subTitle"/>
          </p:nvPr>
        </p:nvSpPr>
        <p:spPr>
          <a:xfrm>
            <a:off x="1992202" y="1900921"/>
            <a:ext cx="9145587" cy="521386"/>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3600"/>
              <a:buNone/>
            </a:pPr>
            <a:r>
              <a:rPr lang="de-DE" sz="3600"/>
              <a:t>Evaluation</a:t>
            </a:r>
            <a:endParaRPr/>
          </a:p>
        </p:txBody>
      </p:sp>
      <p:sp>
        <p:nvSpPr>
          <p:cNvPr id="497" name="Google Shape;497;p11"/>
          <p:cNvSpPr/>
          <p:nvPr/>
        </p:nvSpPr>
        <p:spPr>
          <a:xfrm>
            <a:off x="1890109" y="160282"/>
            <a:ext cx="10128468" cy="914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98" name="Google Shape;498;p11"/>
          <p:cNvPicPr preferRelativeResize="0"/>
          <p:nvPr/>
        </p:nvPicPr>
        <p:blipFill rotWithShape="1">
          <a:blip r:embed="rId3">
            <a:alphaModFix/>
          </a:blip>
          <a:srcRect b="0" l="0" r="0" t="0"/>
          <a:stretch/>
        </p:blipFill>
        <p:spPr>
          <a:xfrm>
            <a:off x="2053021" y="253831"/>
            <a:ext cx="1210441" cy="499578"/>
          </a:xfrm>
          <a:prstGeom prst="rect">
            <a:avLst/>
          </a:prstGeom>
          <a:noFill/>
          <a:ln>
            <a:noFill/>
          </a:ln>
        </p:spPr>
      </p:pic>
      <p:sp>
        <p:nvSpPr>
          <p:cNvPr id="499" name="Google Shape;499;p11"/>
          <p:cNvSpPr txBox="1"/>
          <p:nvPr/>
        </p:nvSpPr>
        <p:spPr>
          <a:xfrm>
            <a:off x="3722413" y="297793"/>
            <a:ext cx="421718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de-DE" sz="1200">
                <a:solidFill>
                  <a:schemeClr val="dk1"/>
                </a:solidFill>
                <a:latin typeface="Arial"/>
                <a:ea typeface="Arial"/>
                <a:cs typeface="Arial"/>
                <a:sym typeface="Arial"/>
              </a:rPr>
              <a:t>The VVAD-LRS3 Dataset for Visual Voice Activity Detection</a:t>
            </a:r>
            <a:endParaRPr sz="1200">
              <a:solidFill>
                <a:schemeClr val="dk1"/>
              </a:solidFill>
              <a:latin typeface="Arial"/>
              <a:ea typeface="Arial"/>
              <a:cs typeface="Arial"/>
              <a:sym typeface="Arial"/>
            </a:endParaRPr>
          </a:p>
        </p:txBody>
      </p:sp>
      <p:sp>
        <p:nvSpPr>
          <p:cNvPr id="500" name="Google Shape;500;p11"/>
          <p:cNvSpPr txBox="1"/>
          <p:nvPr/>
        </p:nvSpPr>
        <p:spPr>
          <a:xfrm>
            <a:off x="8250618" y="297791"/>
            <a:ext cx="107914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de-DE" sz="1200">
                <a:solidFill>
                  <a:schemeClr val="dk1"/>
                </a:solidFill>
                <a:latin typeface="Arial"/>
                <a:ea typeface="Arial"/>
                <a:cs typeface="Arial"/>
                <a:sym typeface="Arial"/>
              </a:rPr>
              <a:t>Adrian Lubitz</a:t>
            </a:r>
            <a:endParaRPr sz="1800">
              <a:solidFill>
                <a:schemeClr val="dk1"/>
              </a:solidFill>
              <a:latin typeface="Arial"/>
              <a:ea typeface="Arial"/>
              <a:cs typeface="Arial"/>
              <a:sym typeface="Arial"/>
            </a:endParaRPr>
          </a:p>
        </p:txBody>
      </p:sp>
      <p:sp>
        <p:nvSpPr>
          <p:cNvPr id="501" name="Google Shape;501;p11"/>
          <p:cNvSpPr txBox="1"/>
          <p:nvPr/>
        </p:nvSpPr>
        <p:spPr>
          <a:xfrm>
            <a:off x="9670699" y="220612"/>
            <a:ext cx="3023425" cy="793178"/>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Clr>
                <a:schemeClr val="dk1"/>
              </a:buClr>
              <a:buSzPts val="1700"/>
              <a:buFont typeface="Noto Sans Symbols"/>
              <a:buNone/>
            </a:pPr>
            <a:r>
              <a:rPr lang="de-DE" sz="1700">
                <a:solidFill>
                  <a:schemeClr val="dk1"/>
                </a:solidFill>
                <a:latin typeface="Arial"/>
                <a:ea typeface="Arial"/>
                <a:cs typeface="Arial"/>
                <a:sym typeface="Arial"/>
              </a:rPr>
              <a:t>University of Bremen</a:t>
            </a:r>
            <a:endParaRPr sz="1700">
              <a:solidFill>
                <a:schemeClr val="dk1"/>
              </a:solidFill>
              <a:latin typeface="Arial"/>
              <a:ea typeface="Arial"/>
              <a:cs typeface="Arial"/>
              <a:sym typeface="Arial"/>
            </a:endParaRPr>
          </a:p>
        </p:txBody>
      </p:sp>
      <p:sp>
        <p:nvSpPr>
          <p:cNvPr id="502" name="Google Shape;502;p11"/>
          <p:cNvSpPr txBox="1"/>
          <p:nvPr/>
        </p:nvSpPr>
        <p:spPr>
          <a:xfrm>
            <a:off x="9705733" y="520238"/>
            <a:ext cx="2313978" cy="699951"/>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Clr>
                <a:schemeClr val="dk1"/>
              </a:buClr>
              <a:buSzPts val="1000"/>
              <a:buFont typeface="Noto Sans Symbols"/>
              <a:buNone/>
            </a:pPr>
            <a:r>
              <a:rPr b="1" lang="de-DE" sz="1000">
                <a:solidFill>
                  <a:schemeClr val="dk1"/>
                </a:solidFill>
                <a:latin typeface="Arial"/>
                <a:ea typeface="Arial"/>
                <a:cs typeface="Arial"/>
                <a:sym typeface="Arial"/>
              </a:rPr>
              <a:t>Robotics Research Group</a:t>
            </a:r>
            <a:endParaRPr b="1" sz="1000">
              <a:solidFill>
                <a:schemeClr val="dk1"/>
              </a:solidFill>
              <a:latin typeface="Arial"/>
              <a:ea typeface="Arial"/>
              <a:cs typeface="Arial"/>
              <a:sym typeface="Arial"/>
            </a:endParaRPr>
          </a:p>
        </p:txBody>
      </p:sp>
      <p:sp>
        <p:nvSpPr>
          <p:cNvPr id="503" name="Google Shape;503;p11"/>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12"/>
          <p:cNvSpPr/>
          <p:nvPr/>
        </p:nvSpPr>
        <p:spPr>
          <a:xfrm>
            <a:off x="1846315" y="2428764"/>
            <a:ext cx="10128468" cy="408502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0" name="Google Shape;510;p12"/>
          <p:cNvSpPr txBox="1"/>
          <p:nvPr/>
        </p:nvSpPr>
        <p:spPr>
          <a:xfrm>
            <a:off x="4175821" y="4515638"/>
            <a:ext cx="4891395" cy="36933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11" name="Google Shape;511;p12"/>
          <p:cNvSpPr txBox="1"/>
          <p:nvPr>
            <p:ph idx="1" type="subTitle"/>
          </p:nvPr>
        </p:nvSpPr>
        <p:spPr>
          <a:xfrm>
            <a:off x="1992202" y="1900921"/>
            <a:ext cx="9145587" cy="521386"/>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3600"/>
              <a:buNone/>
            </a:pPr>
            <a:r>
              <a:rPr lang="de-DE" sz="3600"/>
              <a:t>Human Accuracy Test</a:t>
            </a:r>
            <a:endParaRPr/>
          </a:p>
        </p:txBody>
      </p:sp>
      <p:sp>
        <p:nvSpPr>
          <p:cNvPr id="512" name="Google Shape;512;p12"/>
          <p:cNvSpPr/>
          <p:nvPr/>
        </p:nvSpPr>
        <p:spPr>
          <a:xfrm>
            <a:off x="1890109" y="160282"/>
            <a:ext cx="10128468" cy="914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13" name="Google Shape;513;p12"/>
          <p:cNvPicPr preferRelativeResize="0"/>
          <p:nvPr/>
        </p:nvPicPr>
        <p:blipFill rotWithShape="1">
          <a:blip r:embed="rId3">
            <a:alphaModFix/>
          </a:blip>
          <a:srcRect b="0" l="0" r="0" t="0"/>
          <a:stretch/>
        </p:blipFill>
        <p:spPr>
          <a:xfrm>
            <a:off x="2053021" y="253831"/>
            <a:ext cx="1210441" cy="499578"/>
          </a:xfrm>
          <a:prstGeom prst="rect">
            <a:avLst/>
          </a:prstGeom>
          <a:noFill/>
          <a:ln>
            <a:noFill/>
          </a:ln>
        </p:spPr>
      </p:pic>
      <p:sp>
        <p:nvSpPr>
          <p:cNvPr id="514" name="Google Shape;514;p12"/>
          <p:cNvSpPr txBox="1"/>
          <p:nvPr/>
        </p:nvSpPr>
        <p:spPr>
          <a:xfrm>
            <a:off x="3722413" y="297793"/>
            <a:ext cx="421718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de-DE" sz="1200">
                <a:solidFill>
                  <a:schemeClr val="dk1"/>
                </a:solidFill>
                <a:latin typeface="Arial"/>
                <a:ea typeface="Arial"/>
                <a:cs typeface="Arial"/>
                <a:sym typeface="Arial"/>
              </a:rPr>
              <a:t>The VVAD-LRS3 Dataset for Visual Voice Activity Detection</a:t>
            </a:r>
            <a:endParaRPr sz="1200">
              <a:solidFill>
                <a:schemeClr val="dk1"/>
              </a:solidFill>
              <a:latin typeface="Arial"/>
              <a:ea typeface="Arial"/>
              <a:cs typeface="Arial"/>
              <a:sym typeface="Arial"/>
            </a:endParaRPr>
          </a:p>
        </p:txBody>
      </p:sp>
      <p:sp>
        <p:nvSpPr>
          <p:cNvPr id="515" name="Google Shape;515;p12"/>
          <p:cNvSpPr txBox="1"/>
          <p:nvPr/>
        </p:nvSpPr>
        <p:spPr>
          <a:xfrm>
            <a:off x="8250618" y="297791"/>
            <a:ext cx="107914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de-DE" sz="1200">
                <a:solidFill>
                  <a:schemeClr val="dk1"/>
                </a:solidFill>
                <a:latin typeface="Arial"/>
                <a:ea typeface="Arial"/>
                <a:cs typeface="Arial"/>
                <a:sym typeface="Arial"/>
              </a:rPr>
              <a:t>Adrian Lubitz</a:t>
            </a:r>
            <a:endParaRPr sz="1800">
              <a:solidFill>
                <a:schemeClr val="dk1"/>
              </a:solidFill>
              <a:latin typeface="Arial"/>
              <a:ea typeface="Arial"/>
              <a:cs typeface="Arial"/>
              <a:sym typeface="Arial"/>
            </a:endParaRPr>
          </a:p>
        </p:txBody>
      </p:sp>
      <p:sp>
        <p:nvSpPr>
          <p:cNvPr id="516" name="Google Shape;516;p12"/>
          <p:cNvSpPr txBox="1"/>
          <p:nvPr/>
        </p:nvSpPr>
        <p:spPr>
          <a:xfrm>
            <a:off x="9670699" y="220612"/>
            <a:ext cx="3023425" cy="793178"/>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Clr>
                <a:schemeClr val="dk1"/>
              </a:buClr>
              <a:buSzPts val="1700"/>
              <a:buFont typeface="Noto Sans Symbols"/>
              <a:buNone/>
            </a:pPr>
            <a:r>
              <a:rPr lang="de-DE" sz="1700">
                <a:solidFill>
                  <a:schemeClr val="dk1"/>
                </a:solidFill>
                <a:latin typeface="Arial"/>
                <a:ea typeface="Arial"/>
                <a:cs typeface="Arial"/>
                <a:sym typeface="Arial"/>
              </a:rPr>
              <a:t>University of Bremen</a:t>
            </a:r>
            <a:endParaRPr sz="1700">
              <a:solidFill>
                <a:schemeClr val="dk1"/>
              </a:solidFill>
              <a:latin typeface="Arial"/>
              <a:ea typeface="Arial"/>
              <a:cs typeface="Arial"/>
              <a:sym typeface="Arial"/>
            </a:endParaRPr>
          </a:p>
        </p:txBody>
      </p:sp>
      <p:sp>
        <p:nvSpPr>
          <p:cNvPr id="517" name="Google Shape;517;p12"/>
          <p:cNvSpPr txBox="1"/>
          <p:nvPr/>
        </p:nvSpPr>
        <p:spPr>
          <a:xfrm>
            <a:off x="9705733" y="520238"/>
            <a:ext cx="2313978" cy="699951"/>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Clr>
                <a:schemeClr val="dk1"/>
              </a:buClr>
              <a:buSzPts val="1000"/>
              <a:buFont typeface="Noto Sans Symbols"/>
              <a:buNone/>
            </a:pPr>
            <a:r>
              <a:rPr b="1" lang="de-DE" sz="1000">
                <a:solidFill>
                  <a:schemeClr val="dk1"/>
                </a:solidFill>
                <a:latin typeface="Arial"/>
                <a:ea typeface="Arial"/>
                <a:cs typeface="Arial"/>
                <a:sym typeface="Arial"/>
              </a:rPr>
              <a:t>Robotics Research Group</a:t>
            </a:r>
            <a:endParaRPr b="1" sz="1000">
              <a:solidFill>
                <a:schemeClr val="dk1"/>
              </a:solidFill>
              <a:latin typeface="Arial"/>
              <a:ea typeface="Arial"/>
              <a:cs typeface="Arial"/>
              <a:sym typeface="Arial"/>
            </a:endParaRPr>
          </a:p>
        </p:txBody>
      </p:sp>
      <p:pic>
        <p:nvPicPr>
          <p:cNvPr descr="Chart, scatter chart&#10;&#10;Description automatically generated" id="518" name="Google Shape;518;p12"/>
          <p:cNvPicPr preferRelativeResize="0"/>
          <p:nvPr/>
        </p:nvPicPr>
        <p:blipFill rotWithShape="1">
          <a:blip r:embed="rId4">
            <a:alphaModFix/>
          </a:blip>
          <a:srcRect b="0" l="0" r="0" t="0"/>
          <a:stretch/>
        </p:blipFill>
        <p:spPr>
          <a:xfrm>
            <a:off x="8603703" y="3068255"/>
            <a:ext cx="3169853" cy="2239579"/>
          </a:xfrm>
          <a:prstGeom prst="rect">
            <a:avLst/>
          </a:prstGeom>
          <a:noFill/>
          <a:ln>
            <a:noFill/>
          </a:ln>
        </p:spPr>
      </p:pic>
      <p:pic>
        <p:nvPicPr>
          <p:cNvPr descr="Chart, scatter chart&#10;&#10;Description automatically generated" id="519" name="Google Shape;519;p12"/>
          <p:cNvPicPr preferRelativeResize="0"/>
          <p:nvPr/>
        </p:nvPicPr>
        <p:blipFill rotWithShape="1">
          <a:blip r:embed="rId5">
            <a:alphaModFix/>
          </a:blip>
          <a:srcRect b="0" l="0" r="0" t="0"/>
          <a:stretch/>
        </p:blipFill>
        <p:spPr>
          <a:xfrm>
            <a:off x="5146785" y="3062234"/>
            <a:ext cx="3152336" cy="2248336"/>
          </a:xfrm>
          <a:prstGeom prst="rect">
            <a:avLst/>
          </a:prstGeom>
          <a:noFill/>
          <a:ln>
            <a:noFill/>
          </a:ln>
        </p:spPr>
      </p:pic>
      <p:pic>
        <p:nvPicPr>
          <p:cNvPr descr="Chart, scatter chart&#10;&#10;Description automatically generated" id="520" name="Google Shape;520;p12"/>
          <p:cNvPicPr preferRelativeResize="0"/>
          <p:nvPr/>
        </p:nvPicPr>
        <p:blipFill rotWithShape="1">
          <a:blip r:embed="rId6">
            <a:alphaModFix/>
          </a:blip>
          <a:srcRect b="0" l="0" r="0" t="0"/>
          <a:stretch/>
        </p:blipFill>
        <p:spPr>
          <a:xfrm>
            <a:off x="1900072" y="3064972"/>
            <a:ext cx="3143578" cy="2239578"/>
          </a:xfrm>
          <a:prstGeom prst="rect">
            <a:avLst/>
          </a:prstGeom>
          <a:noFill/>
          <a:ln>
            <a:noFill/>
          </a:ln>
        </p:spPr>
      </p:pic>
      <p:sp>
        <p:nvSpPr>
          <p:cNvPr id="521" name="Google Shape;521;p12"/>
          <p:cNvSpPr txBox="1"/>
          <p:nvPr/>
        </p:nvSpPr>
        <p:spPr>
          <a:xfrm>
            <a:off x="8621987" y="5232401"/>
            <a:ext cx="3298953"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de-DE" sz="1100">
                <a:solidFill>
                  <a:srgbClr val="606060"/>
                </a:solidFill>
                <a:latin typeface="Arial"/>
                <a:ea typeface="Arial"/>
                <a:cs typeface="Arial"/>
                <a:sym typeface="Arial"/>
              </a:rPr>
              <a:t>Average Accuracy for negative Samples: 84.44%</a:t>
            </a:r>
            <a:endParaRPr sz="1800">
              <a:solidFill>
                <a:schemeClr val="dk1"/>
              </a:solidFill>
              <a:latin typeface="Arial"/>
              <a:ea typeface="Arial"/>
              <a:cs typeface="Arial"/>
              <a:sym typeface="Arial"/>
            </a:endParaRPr>
          </a:p>
        </p:txBody>
      </p:sp>
      <p:sp>
        <p:nvSpPr>
          <p:cNvPr id="522" name="Google Shape;522;p12"/>
          <p:cNvSpPr txBox="1"/>
          <p:nvPr/>
        </p:nvSpPr>
        <p:spPr>
          <a:xfrm>
            <a:off x="5232399" y="5232399"/>
            <a:ext cx="3246402"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de-DE" sz="1100">
                <a:solidFill>
                  <a:srgbClr val="606060"/>
                </a:solidFill>
                <a:latin typeface="Arial"/>
                <a:ea typeface="Arial"/>
                <a:cs typeface="Arial"/>
                <a:sym typeface="Arial"/>
              </a:rPr>
              <a:t>Average Accuracy for positive Samples: 91.44%</a:t>
            </a:r>
            <a:endParaRPr sz="1800">
              <a:solidFill>
                <a:schemeClr val="dk1"/>
              </a:solidFill>
              <a:latin typeface="Arial"/>
              <a:ea typeface="Arial"/>
              <a:cs typeface="Arial"/>
              <a:sym typeface="Arial"/>
            </a:endParaRPr>
          </a:p>
        </p:txBody>
      </p:sp>
      <p:sp>
        <p:nvSpPr>
          <p:cNvPr id="523" name="Google Shape;523;p12"/>
          <p:cNvSpPr txBox="1"/>
          <p:nvPr/>
        </p:nvSpPr>
        <p:spPr>
          <a:xfrm>
            <a:off x="2587295" y="5232400"/>
            <a:ext cx="2536954"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de-DE" sz="1100">
                <a:solidFill>
                  <a:srgbClr val="606060"/>
                </a:solidFill>
                <a:latin typeface="Arial"/>
                <a:ea typeface="Arial"/>
                <a:cs typeface="Arial"/>
                <a:sym typeface="Arial"/>
              </a:rPr>
              <a:t>Average Accuracy: 87.93%</a:t>
            </a:r>
            <a:endParaRPr sz="1800">
              <a:solidFill>
                <a:schemeClr val="dk1"/>
              </a:solidFill>
              <a:latin typeface="Arial"/>
              <a:ea typeface="Arial"/>
              <a:cs typeface="Arial"/>
              <a:sym typeface="Arial"/>
            </a:endParaRPr>
          </a:p>
        </p:txBody>
      </p:sp>
      <p:sp>
        <p:nvSpPr>
          <p:cNvPr id="524" name="Google Shape;524;p12"/>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13"/>
          <p:cNvSpPr/>
          <p:nvPr/>
        </p:nvSpPr>
        <p:spPr>
          <a:xfrm>
            <a:off x="1846315" y="2428764"/>
            <a:ext cx="10128468" cy="408502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1" name="Google Shape;531;p13"/>
          <p:cNvSpPr txBox="1"/>
          <p:nvPr/>
        </p:nvSpPr>
        <p:spPr>
          <a:xfrm>
            <a:off x="4350994" y="4655776"/>
            <a:ext cx="4891395" cy="36933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32" name="Google Shape;532;p13"/>
          <p:cNvSpPr txBox="1"/>
          <p:nvPr>
            <p:ph idx="1" type="subTitle"/>
          </p:nvPr>
        </p:nvSpPr>
        <p:spPr>
          <a:xfrm>
            <a:off x="1992202" y="1900921"/>
            <a:ext cx="9145587" cy="521386"/>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3600"/>
              <a:buNone/>
            </a:pPr>
            <a:r>
              <a:rPr lang="de-DE" sz="3600"/>
              <a:t>Baseline models</a:t>
            </a:r>
            <a:endParaRPr/>
          </a:p>
        </p:txBody>
      </p:sp>
      <p:sp>
        <p:nvSpPr>
          <p:cNvPr id="533" name="Google Shape;533;p13"/>
          <p:cNvSpPr/>
          <p:nvPr/>
        </p:nvSpPr>
        <p:spPr>
          <a:xfrm>
            <a:off x="1890109" y="160282"/>
            <a:ext cx="10128468" cy="914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34" name="Google Shape;534;p13"/>
          <p:cNvPicPr preferRelativeResize="0"/>
          <p:nvPr/>
        </p:nvPicPr>
        <p:blipFill rotWithShape="1">
          <a:blip r:embed="rId3">
            <a:alphaModFix/>
          </a:blip>
          <a:srcRect b="0" l="0" r="0" t="0"/>
          <a:stretch/>
        </p:blipFill>
        <p:spPr>
          <a:xfrm>
            <a:off x="2053021" y="253831"/>
            <a:ext cx="1210441" cy="499578"/>
          </a:xfrm>
          <a:prstGeom prst="rect">
            <a:avLst/>
          </a:prstGeom>
          <a:noFill/>
          <a:ln>
            <a:noFill/>
          </a:ln>
        </p:spPr>
      </p:pic>
      <p:sp>
        <p:nvSpPr>
          <p:cNvPr id="535" name="Google Shape;535;p13"/>
          <p:cNvSpPr txBox="1"/>
          <p:nvPr/>
        </p:nvSpPr>
        <p:spPr>
          <a:xfrm>
            <a:off x="3722413" y="297793"/>
            <a:ext cx="421718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de-DE" sz="1200">
                <a:solidFill>
                  <a:schemeClr val="dk1"/>
                </a:solidFill>
                <a:latin typeface="Arial"/>
                <a:ea typeface="Arial"/>
                <a:cs typeface="Arial"/>
                <a:sym typeface="Arial"/>
              </a:rPr>
              <a:t>The VVAD-LRS3 Dataset for Visual Voice Activity Detection</a:t>
            </a:r>
            <a:endParaRPr sz="1200">
              <a:solidFill>
                <a:schemeClr val="dk1"/>
              </a:solidFill>
              <a:latin typeface="Arial"/>
              <a:ea typeface="Arial"/>
              <a:cs typeface="Arial"/>
              <a:sym typeface="Arial"/>
            </a:endParaRPr>
          </a:p>
        </p:txBody>
      </p:sp>
      <p:sp>
        <p:nvSpPr>
          <p:cNvPr id="536" name="Google Shape;536;p13"/>
          <p:cNvSpPr txBox="1"/>
          <p:nvPr/>
        </p:nvSpPr>
        <p:spPr>
          <a:xfrm>
            <a:off x="8250618" y="297791"/>
            <a:ext cx="107914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de-DE" sz="1200">
                <a:solidFill>
                  <a:schemeClr val="dk1"/>
                </a:solidFill>
                <a:latin typeface="Arial"/>
                <a:ea typeface="Arial"/>
                <a:cs typeface="Arial"/>
                <a:sym typeface="Arial"/>
              </a:rPr>
              <a:t>Adrian Lubitz</a:t>
            </a:r>
            <a:endParaRPr sz="1800">
              <a:solidFill>
                <a:schemeClr val="dk1"/>
              </a:solidFill>
              <a:latin typeface="Arial"/>
              <a:ea typeface="Arial"/>
              <a:cs typeface="Arial"/>
              <a:sym typeface="Arial"/>
            </a:endParaRPr>
          </a:p>
        </p:txBody>
      </p:sp>
      <p:sp>
        <p:nvSpPr>
          <p:cNvPr id="537" name="Google Shape;537;p13"/>
          <p:cNvSpPr txBox="1"/>
          <p:nvPr/>
        </p:nvSpPr>
        <p:spPr>
          <a:xfrm>
            <a:off x="9670699" y="220612"/>
            <a:ext cx="3023425" cy="793178"/>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Clr>
                <a:schemeClr val="dk1"/>
              </a:buClr>
              <a:buSzPts val="1700"/>
              <a:buFont typeface="Noto Sans Symbols"/>
              <a:buNone/>
            </a:pPr>
            <a:r>
              <a:rPr lang="de-DE" sz="1700">
                <a:solidFill>
                  <a:schemeClr val="dk1"/>
                </a:solidFill>
                <a:latin typeface="Arial"/>
                <a:ea typeface="Arial"/>
                <a:cs typeface="Arial"/>
                <a:sym typeface="Arial"/>
              </a:rPr>
              <a:t>University of Bremen</a:t>
            </a:r>
            <a:endParaRPr sz="1700">
              <a:solidFill>
                <a:schemeClr val="dk1"/>
              </a:solidFill>
              <a:latin typeface="Arial"/>
              <a:ea typeface="Arial"/>
              <a:cs typeface="Arial"/>
              <a:sym typeface="Arial"/>
            </a:endParaRPr>
          </a:p>
        </p:txBody>
      </p:sp>
      <p:sp>
        <p:nvSpPr>
          <p:cNvPr id="538" name="Google Shape;538;p13"/>
          <p:cNvSpPr txBox="1"/>
          <p:nvPr/>
        </p:nvSpPr>
        <p:spPr>
          <a:xfrm>
            <a:off x="9705733" y="520238"/>
            <a:ext cx="2313978" cy="699951"/>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Clr>
                <a:schemeClr val="dk1"/>
              </a:buClr>
              <a:buSzPts val="1000"/>
              <a:buFont typeface="Noto Sans Symbols"/>
              <a:buNone/>
            </a:pPr>
            <a:r>
              <a:rPr b="1" lang="de-DE" sz="1000">
                <a:solidFill>
                  <a:schemeClr val="dk1"/>
                </a:solidFill>
                <a:latin typeface="Arial"/>
                <a:ea typeface="Arial"/>
                <a:cs typeface="Arial"/>
                <a:sym typeface="Arial"/>
              </a:rPr>
              <a:t>Robotics Research Group</a:t>
            </a:r>
            <a:endParaRPr b="1" sz="1000">
              <a:solidFill>
                <a:schemeClr val="dk1"/>
              </a:solidFill>
              <a:latin typeface="Arial"/>
              <a:ea typeface="Arial"/>
              <a:cs typeface="Arial"/>
              <a:sym typeface="Arial"/>
            </a:endParaRPr>
          </a:p>
        </p:txBody>
      </p:sp>
      <p:pic>
        <p:nvPicPr>
          <p:cNvPr descr="Chart&#10;&#10;Description automatically generated" id="539" name="Google Shape;539;p13"/>
          <p:cNvPicPr preferRelativeResize="0"/>
          <p:nvPr/>
        </p:nvPicPr>
        <p:blipFill rotWithShape="1">
          <a:blip r:embed="rId4">
            <a:alphaModFix/>
          </a:blip>
          <a:srcRect b="0" l="0" r="0" t="0"/>
          <a:stretch/>
        </p:blipFill>
        <p:spPr>
          <a:xfrm>
            <a:off x="1964669" y="3024461"/>
            <a:ext cx="3249667" cy="2160094"/>
          </a:xfrm>
          <a:prstGeom prst="rect">
            <a:avLst/>
          </a:prstGeom>
          <a:noFill/>
          <a:ln>
            <a:noFill/>
          </a:ln>
        </p:spPr>
      </p:pic>
      <p:pic>
        <p:nvPicPr>
          <p:cNvPr descr="A picture containing chart&#10;&#10;Description automatically generated" id="540" name="Google Shape;540;p13"/>
          <p:cNvPicPr preferRelativeResize="0"/>
          <p:nvPr/>
        </p:nvPicPr>
        <p:blipFill rotWithShape="1">
          <a:blip r:embed="rId5">
            <a:alphaModFix/>
          </a:blip>
          <a:srcRect b="0" l="0" r="0" t="0"/>
          <a:stretch/>
        </p:blipFill>
        <p:spPr>
          <a:xfrm>
            <a:off x="5024164" y="3027198"/>
            <a:ext cx="3275943" cy="2168853"/>
          </a:xfrm>
          <a:prstGeom prst="rect">
            <a:avLst/>
          </a:prstGeom>
          <a:noFill/>
          <a:ln>
            <a:noFill/>
          </a:ln>
        </p:spPr>
      </p:pic>
      <p:pic>
        <p:nvPicPr>
          <p:cNvPr descr="A picture containing chart&#10;&#10;Description automatically generated" id="541" name="Google Shape;541;p13"/>
          <p:cNvPicPr preferRelativeResize="0"/>
          <p:nvPr/>
        </p:nvPicPr>
        <p:blipFill rotWithShape="1">
          <a:blip r:embed="rId6">
            <a:alphaModFix/>
          </a:blip>
          <a:srcRect b="0" l="0" r="0" t="0"/>
          <a:stretch/>
        </p:blipFill>
        <p:spPr>
          <a:xfrm>
            <a:off x="8302626" y="3021176"/>
            <a:ext cx="3275943" cy="2168853"/>
          </a:xfrm>
          <a:prstGeom prst="rect">
            <a:avLst/>
          </a:prstGeom>
          <a:noFill/>
          <a:ln>
            <a:noFill/>
          </a:ln>
        </p:spPr>
      </p:pic>
      <p:sp>
        <p:nvSpPr>
          <p:cNvPr id="542" name="Google Shape;542;p13"/>
          <p:cNvSpPr txBox="1"/>
          <p:nvPr/>
        </p:nvSpPr>
        <p:spPr>
          <a:xfrm>
            <a:off x="3209157" y="5188607"/>
            <a:ext cx="820265"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de-DE" sz="1100">
                <a:solidFill>
                  <a:srgbClr val="606060"/>
                </a:solidFill>
                <a:latin typeface="Arial"/>
                <a:ea typeface="Arial"/>
                <a:cs typeface="Arial"/>
                <a:sym typeface="Arial"/>
              </a:rPr>
              <a:t>MobileNet</a:t>
            </a:r>
            <a:endParaRPr sz="1800">
              <a:solidFill>
                <a:schemeClr val="dk1"/>
              </a:solidFill>
              <a:latin typeface="Arial"/>
              <a:ea typeface="Arial"/>
              <a:cs typeface="Arial"/>
              <a:sym typeface="Arial"/>
            </a:endParaRPr>
          </a:p>
        </p:txBody>
      </p:sp>
      <p:sp>
        <p:nvSpPr>
          <p:cNvPr id="543" name="Google Shape;543;p13"/>
          <p:cNvSpPr txBox="1"/>
          <p:nvPr/>
        </p:nvSpPr>
        <p:spPr>
          <a:xfrm>
            <a:off x="6292190" y="5188606"/>
            <a:ext cx="820265"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de-DE" sz="1100">
                <a:solidFill>
                  <a:srgbClr val="606060"/>
                </a:solidFill>
                <a:latin typeface="Arial"/>
                <a:ea typeface="Arial"/>
                <a:cs typeface="Arial"/>
                <a:sym typeface="Arial"/>
              </a:rPr>
              <a:t>DenseNet</a:t>
            </a:r>
            <a:endParaRPr sz="1800">
              <a:solidFill>
                <a:schemeClr val="dk1"/>
              </a:solidFill>
              <a:latin typeface="Arial"/>
              <a:ea typeface="Arial"/>
              <a:cs typeface="Arial"/>
              <a:sym typeface="Arial"/>
            </a:endParaRPr>
          </a:p>
        </p:txBody>
      </p:sp>
      <p:sp>
        <p:nvSpPr>
          <p:cNvPr id="544" name="Google Shape;544;p13"/>
          <p:cNvSpPr txBox="1"/>
          <p:nvPr/>
        </p:nvSpPr>
        <p:spPr>
          <a:xfrm>
            <a:off x="9576673" y="5197365"/>
            <a:ext cx="820265"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de-DE" sz="1100">
                <a:solidFill>
                  <a:srgbClr val="606060"/>
                </a:solidFill>
                <a:latin typeface="Arial"/>
                <a:ea typeface="Arial"/>
                <a:cs typeface="Arial"/>
                <a:sym typeface="Arial"/>
              </a:rPr>
              <a:t>VGGFace</a:t>
            </a:r>
            <a:endParaRPr sz="1800">
              <a:solidFill>
                <a:schemeClr val="dk1"/>
              </a:solidFill>
              <a:latin typeface="Arial"/>
              <a:ea typeface="Arial"/>
              <a:cs typeface="Arial"/>
              <a:sym typeface="Arial"/>
            </a:endParaRPr>
          </a:p>
        </p:txBody>
      </p:sp>
      <p:sp>
        <p:nvSpPr>
          <p:cNvPr id="545" name="Google Shape;545;p13"/>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14"/>
          <p:cNvSpPr/>
          <p:nvPr/>
        </p:nvSpPr>
        <p:spPr>
          <a:xfrm>
            <a:off x="1846315" y="2428764"/>
            <a:ext cx="10128468" cy="408502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52" name="Google Shape;552;p14"/>
          <p:cNvSpPr txBox="1"/>
          <p:nvPr>
            <p:ph idx="1" type="subTitle"/>
          </p:nvPr>
        </p:nvSpPr>
        <p:spPr>
          <a:xfrm>
            <a:off x="1992202" y="1900921"/>
            <a:ext cx="9145587" cy="521386"/>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3600"/>
              <a:buNone/>
            </a:pPr>
            <a:r>
              <a:rPr lang="de-DE" sz="3600"/>
              <a:t>Evaluation of image size</a:t>
            </a:r>
            <a:endParaRPr/>
          </a:p>
        </p:txBody>
      </p:sp>
      <p:sp>
        <p:nvSpPr>
          <p:cNvPr id="553" name="Google Shape;553;p14"/>
          <p:cNvSpPr/>
          <p:nvPr/>
        </p:nvSpPr>
        <p:spPr>
          <a:xfrm>
            <a:off x="1890109" y="160282"/>
            <a:ext cx="10128468" cy="914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54" name="Google Shape;554;p14"/>
          <p:cNvPicPr preferRelativeResize="0"/>
          <p:nvPr/>
        </p:nvPicPr>
        <p:blipFill rotWithShape="1">
          <a:blip r:embed="rId3">
            <a:alphaModFix/>
          </a:blip>
          <a:srcRect b="0" l="0" r="0" t="0"/>
          <a:stretch/>
        </p:blipFill>
        <p:spPr>
          <a:xfrm>
            <a:off x="2053021" y="253831"/>
            <a:ext cx="1210441" cy="499578"/>
          </a:xfrm>
          <a:prstGeom prst="rect">
            <a:avLst/>
          </a:prstGeom>
          <a:noFill/>
          <a:ln>
            <a:noFill/>
          </a:ln>
        </p:spPr>
      </p:pic>
      <p:sp>
        <p:nvSpPr>
          <p:cNvPr id="555" name="Google Shape;555;p14"/>
          <p:cNvSpPr txBox="1"/>
          <p:nvPr/>
        </p:nvSpPr>
        <p:spPr>
          <a:xfrm>
            <a:off x="3722413" y="297793"/>
            <a:ext cx="421718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de-DE" sz="1200">
                <a:solidFill>
                  <a:schemeClr val="dk1"/>
                </a:solidFill>
                <a:latin typeface="Arial"/>
                <a:ea typeface="Arial"/>
                <a:cs typeface="Arial"/>
                <a:sym typeface="Arial"/>
              </a:rPr>
              <a:t>The VVAD-LRS3 Dataset for Visual Voice Activity Detection</a:t>
            </a:r>
            <a:endParaRPr sz="1200">
              <a:solidFill>
                <a:schemeClr val="dk1"/>
              </a:solidFill>
              <a:latin typeface="Arial"/>
              <a:ea typeface="Arial"/>
              <a:cs typeface="Arial"/>
              <a:sym typeface="Arial"/>
            </a:endParaRPr>
          </a:p>
        </p:txBody>
      </p:sp>
      <p:sp>
        <p:nvSpPr>
          <p:cNvPr id="556" name="Google Shape;556;p14"/>
          <p:cNvSpPr txBox="1"/>
          <p:nvPr/>
        </p:nvSpPr>
        <p:spPr>
          <a:xfrm>
            <a:off x="8250618" y="297791"/>
            <a:ext cx="107914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de-DE" sz="1200">
                <a:solidFill>
                  <a:schemeClr val="dk1"/>
                </a:solidFill>
                <a:latin typeface="Arial"/>
                <a:ea typeface="Arial"/>
                <a:cs typeface="Arial"/>
                <a:sym typeface="Arial"/>
              </a:rPr>
              <a:t>Adrian Lubitz</a:t>
            </a:r>
            <a:endParaRPr sz="1800">
              <a:solidFill>
                <a:schemeClr val="dk1"/>
              </a:solidFill>
              <a:latin typeface="Arial"/>
              <a:ea typeface="Arial"/>
              <a:cs typeface="Arial"/>
              <a:sym typeface="Arial"/>
            </a:endParaRPr>
          </a:p>
        </p:txBody>
      </p:sp>
      <p:sp>
        <p:nvSpPr>
          <p:cNvPr id="557" name="Google Shape;557;p14"/>
          <p:cNvSpPr txBox="1"/>
          <p:nvPr/>
        </p:nvSpPr>
        <p:spPr>
          <a:xfrm>
            <a:off x="9670699" y="220612"/>
            <a:ext cx="3023425" cy="793178"/>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Clr>
                <a:schemeClr val="dk1"/>
              </a:buClr>
              <a:buSzPts val="1700"/>
              <a:buFont typeface="Noto Sans Symbols"/>
              <a:buNone/>
            </a:pPr>
            <a:r>
              <a:rPr lang="de-DE" sz="1700">
                <a:solidFill>
                  <a:schemeClr val="dk1"/>
                </a:solidFill>
                <a:latin typeface="Arial"/>
                <a:ea typeface="Arial"/>
                <a:cs typeface="Arial"/>
                <a:sym typeface="Arial"/>
              </a:rPr>
              <a:t>University of Bremen</a:t>
            </a:r>
            <a:endParaRPr sz="1700">
              <a:solidFill>
                <a:schemeClr val="dk1"/>
              </a:solidFill>
              <a:latin typeface="Arial"/>
              <a:ea typeface="Arial"/>
              <a:cs typeface="Arial"/>
              <a:sym typeface="Arial"/>
            </a:endParaRPr>
          </a:p>
        </p:txBody>
      </p:sp>
      <p:sp>
        <p:nvSpPr>
          <p:cNvPr id="558" name="Google Shape;558;p14"/>
          <p:cNvSpPr txBox="1"/>
          <p:nvPr/>
        </p:nvSpPr>
        <p:spPr>
          <a:xfrm>
            <a:off x="9705733" y="520238"/>
            <a:ext cx="2313978" cy="699951"/>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Clr>
                <a:schemeClr val="dk1"/>
              </a:buClr>
              <a:buSzPts val="1000"/>
              <a:buFont typeface="Noto Sans Symbols"/>
              <a:buNone/>
            </a:pPr>
            <a:r>
              <a:rPr b="1" lang="de-DE" sz="1000">
                <a:solidFill>
                  <a:schemeClr val="dk1"/>
                </a:solidFill>
                <a:latin typeface="Arial"/>
                <a:ea typeface="Arial"/>
                <a:cs typeface="Arial"/>
                <a:sym typeface="Arial"/>
              </a:rPr>
              <a:t>Robotics Research Group</a:t>
            </a:r>
            <a:endParaRPr b="1" sz="1000">
              <a:solidFill>
                <a:schemeClr val="dk1"/>
              </a:solidFill>
              <a:latin typeface="Arial"/>
              <a:ea typeface="Arial"/>
              <a:cs typeface="Arial"/>
              <a:sym typeface="Arial"/>
            </a:endParaRPr>
          </a:p>
        </p:txBody>
      </p:sp>
      <p:pic>
        <p:nvPicPr>
          <p:cNvPr descr="Chart, line chart&#10;&#10;Description automatically generated" id="559" name="Google Shape;559;p14"/>
          <p:cNvPicPr preferRelativeResize="0"/>
          <p:nvPr/>
        </p:nvPicPr>
        <p:blipFill rotWithShape="1">
          <a:blip r:embed="rId4">
            <a:alphaModFix/>
          </a:blip>
          <a:srcRect b="0" l="0" r="0" t="0"/>
          <a:stretch/>
        </p:blipFill>
        <p:spPr>
          <a:xfrm>
            <a:off x="3714531" y="2486573"/>
            <a:ext cx="5989144" cy="3969406"/>
          </a:xfrm>
          <a:prstGeom prst="rect">
            <a:avLst/>
          </a:prstGeom>
          <a:noFill/>
          <a:ln>
            <a:noFill/>
          </a:ln>
        </p:spPr>
      </p:pic>
      <p:sp>
        <p:nvSpPr>
          <p:cNvPr id="560" name="Google Shape;560;p14"/>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15"/>
          <p:cNvSpPr/>
          <p:nvPr/>
        </p:nvSpPr>
        <p:spPr>
          <a:xfrm>
            <a:off x="1846315" y="2428764"/>
            <a:ext cx="10128468" cy="408502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67" name="Google Shape;567;p15"/>
          <p:cNvSpPr txBox="1"/>
          <p:nvPr>
            <p:ph idx="1" type="subTitle"/>
          </p:nvPr>
        </p:nvSpPr>
        <p:spPr>
          <a:xfrm>
            <a:off x="1992202" y="1900921"/>
            <a:ext cx="9145587" cy="521386"/>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3600"/>
              <a:buNone/>
            </a:pPr>
            <a:r>
              <a:rPr lang="de-DE" sz="3600"/>
              <a:t>Evaluation of used frames</a:t>
            </a:r>
            <a:endParaRPr/>
          </a:p>
        </p:txBody>
      </p:sp>
      <p:sp>
        <p:nvSpPr>
          <p:cNvPr id="568" name="Google Shape;568;p15"/>
          <p:cNvSpPr/>
          <p:nvPr/>
        </p:nvSpPr>
        <p:spPr>
          <a:xfrm>
            <a:off x="1890109" y="160282"/>
            <a:ext cx="10128468" cy="914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69" name="Google Shape;569;p15"/>
          <p:cNvPicPr preferRelativeResize="0"/>
          <p:nvPr/>
        </p:nvPicPr>
        <p:blipFill rotWithShape="1">
          <a:blip r:embed="rId3">
            <a:alphaModFix/>
          </a:blip>
          <a:srcRect b="0" l="0" r="0" t="0"/>
          <a:stretch/>
        </p:blipFill>
        <p:spPr>
          <a:xfrm>
            <a:off x="2053021" y="253831"/>
            <a:ext cx="1210441" cy="499578"/>
          </a:xfrm>
          <a:prstGeom prst="rect">
            <a:avLst/>
          </a:prstGeom>
          <a:noFill/>
          <a:ln>
            <a:noFill/>
          </a:ln>
        </p:spPr>
      </p:pic>
      <p:sp>
        <p:nvSpPr>
          <p:cNvPr id="570" name="Google Shape;570;p15"/>
          <p:cNvSpPr txBox="1"/>
          <p:nvPr/>
        </p:nvSpPr>
        <p:spPr>
          <a:xfrm>
            <a:off x="3722413" y="297793"/>
            <a:ext cx="421718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de-DE" sz="1200">
                <a:solidFill>
                  <a:schemeClr val="dk1"/>
                </a:solidFill>
                <a:latin typeface="Arial"/>
                <a:ea typeface="Arial"/>
                <a:cs typeface="Arial"/>
                <a:sym typeface="Arial"/>
              </a:rPr>
              <a:t>The VVAD-LRS3 Dataset for Visual Voice Activity Detection</a:t>
            </a:r>
            <a:endParaRPr sz="1200">
              <a:solidFill>
                <a:schemeClr val="dk1"/>
              </a:solidFill>
              <a:latin typeface="Arial"/>
              <a:ea typeface="Arial"/>
              <a:cs typeface="Arial"/>
              <a:sym typeface="Arial"/>
            </a:endParaRPr>
          </a:p>
        </p:txBody>
      </p:sp>
      <p:sp>
        <p:nvSpPr>
          <p:cNvPr id="571" name="Google Shape;571;p15"/>
          <p:cNvSpPr txBox="1"/>
          <p:nvPr/>
        </p:nvSpPr>
        <p:spPr>
          <a:xfrm>
            <a:off x="8250618" y="297791"/>
            <a:ext cx="107914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de-DE" sz="1200">
                <a:solidFill>
                  <a:schemeClr val="dk1"/>
                </a:solidFill>
                <a:latin typeface="Arial"/>
                <a:ea typeface="Arial"/>
                <a:cs typeface="Arial"/>
                <a:sym typeface="Arial"/>
              </a:rPr>
              <a:t>Adrian Lubitz</a:t>
            </a:r>
            <a:endParaRPr sz="1800">
              <a:solidFill>
                <a:schemeClr val="dk1"/>
              </a:solidFill>
              <a:latin typeface="Arial"/>
              <a:ea typeface="Arial"/>
              <a:cs typeface="Arial"/>
              <a:sym typeface="Arial"/>
            </a:endParaRPr>
          </a:p>
        </p:txBody>
      </p:sp>
      <p:sp>
        <p:nvSpPr>
          <p:cNvPr id="572" name="Google Shape;572;p15"/>
          <p:cNvSpPr txBox="1"/>
          <p:nvPr/>
        </p:nvSpPr>
        <p:spPr>
          <a:xfrm>
            <a:off x="9670699" y="220612"/>
            <a:ext cx="3023425" cy="793178"/>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Clr>
                <a:schemeClr val="dk1"/>
              </a:buClr>
              <a:buSzPts val="1700"/>
              <a:buFont typeface="Noto Sans Symbols"/>
              <a:buNone/>
            </a:pPr>
            <a:r>
              <a:rPr lang="de-DE" sz="1700">
                <a:solidFill>
                  <a:schemeClr val="dk1"/>
                </a:solidFill>
                <a:latin typeface="Arial"/>
                <a:ea typeface="Arial"/>
                <a:cs typeface="Arial"/>
                <a:sym typeface="Arial"/>
              </a:rPr>
              <a:t>University of Bremen</a:t>
            </a:r>
            <a:endParaRPr sz="1700">
              <a:solidFill>
                <a:schemeClr val="dk1"/>
              </a:solidFill>
              <a:latin typeface="Arial"/>
              <a:ea typeface="Arial"/>
              <a:cs typeface="Arial"/>
              <a:sym typeface="Arial"/>
            </a:endParaRPr>
          </a:p>
        </p:txBody>
      </p:sp>
      <p:sp>
        <p:nvSpPr>
          <p:cNvPr id="573" name="Google Shape;573;p15"/>
          <p:cNvSpPr txBox="1"/>
          <p:nvPr/>
        </p:nvSpPr>
        <p:spPr>
          <a:xfrm>
            <a:off x="9705733" y="520238"/>
            <a:ext cx="2313978" cy="699951"/>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Clr>
                <a:schemeClr val="dk1"/>
              </a:buClr>
              <a:buSzPts val="1000"/>
              <a:buFont typeface="Noto Sans Symbols"/>
              <a:buNone/>
            </a:pPr>
            <a:r>
              <a:rPr b="1" lang="de-DE" sz="1000">
                <a:solidFill>
                  <a:schemeClr val="dk1"/>
                </a:solidFill>
                <a:latin typeface="Arial"/>
                <a:ea typeface="Arial"/>
                <a:cs typeface="Arial"/>
                <a:sym typeface="Arial"/>
              </a:rPr>
              <a:t>Robotics Research Group</a:t>
            </a:r>
            <a:endParaRPr b="1" sz="1000">
              <a:solidFill>
                <a:schemeClr val="dk1"/>
              </a:solidFill>
              <a:latin typeface="Arial"/>
              <a:ea typeface="Arial"/>
              <a:cs typeface="Arial"/>
              <a:sym typeface="Arial"/>
            </a:endParaRPr>
          </a:p>
        </p:txBody>
      </p:sp>
      <p:pic>
        <p:nvPicPr>
          <p:cNvPr descr="Chart, line chart&#10;&#10;Description automatically generated" id="574" name="Google Shape;574;p15"/>
          <p:cNvPicPr preferRelativeResize="0"/>
          <p:nvPr/>
        </p:nvPicPr>
        <p:blipFill rotWithShape="1">
          <a:blip r:embed="rId4">
            <a:alphaModFix/>
          </a:blip>
          <a:srcRect b="0" l="0" r="0" t="0"/>
          <a:stretch/>
        </p:blipFill>
        <p:spPr>
          <a:xfrm>
            <a:off x="4029842" y="2661744"/>
            <a:ext cx="5498663" cy="3662855"/>
          </a:xfrm>
          <a:prstGeom prst="rect">
            <a:avLst/>
          </a:prstGeom>
          <a:noFill/>
          <a:ln>
            <a:noFill/>
          </a:ln>
        </p:spPr>
      </p:pic>
      <p:sp>
        <p:nvSpPr>
          <p:cNvPr id="575" name="Google Shape;575;p15"/>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16"/>
          <p:cNvSpPr/>
          <p:nvPr/>
        </p:nvSpPr>
        <p:spPr>
          <a:xfrm>
            <a:off x="1846315" y="2428764"/>
            <a:ext cx="10128468" cy="408502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82" name="Google Shape;582;p16"/>
          <p:cNvSpPr txBox="1"/>
          <p:nvPr>
            <p:ph idx="1" type="subTitle"/>
          </p:nvPr>
        </p:nvSpPr>
        <p:spPr>
          <a:xfrm>
            <a:off x="1992202" y="1900921"/>
            <a:ext cx="9145587" cy="521386"/>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3600"/>
              <a:buNone/>
            </a:pPr>
            <a:r>
              <a:rPr lang="de-DE" sz="3600"/>
              <a:t> Evaluation of the End-To-End Approach</a:t>
            </a:r>
            <a:endParaRPr sz="3600"/>
          </a:p>
          <a:p>
            <a:pPr indent="0" lvl="0" marL="0" rtl="0" algn="ctr">
              <a:lnSpc>
                <a:spcPct val="100000"/>
              </a:lnSpc>
              <a:spcBef>
                <a:spcPts val="0"/>
              </a:spcBef>
              <a:spcAft>
                <a:spcPts val="0"/>
              </a:spcAft>
              <a:buClr>
                <a:schemeClr val="dk1"/>
              </a:buClr>
              <a:buSzPts val="3600"/>
              <a:buNone/>
            </a:pPr>
            <a:r>
              <a:t/>
            </a:r>
            <a:endParaRPr sz="3600"/>
          </a:p>
        </p:txBody>
      </p:sp>
      <p:sp>
        <p:nvSpPr>
          <p:cNvPr id="583" name="Google Shape;583;p16"/>
          <p:cNvSpPr/>
          <p:nvPr/>
        </p:nvSpPr>
        <p:spPr>
          <a:xfrm>
            <a:off x="1890109" y="160282"/>
            <a:ext cx="10128468" cy="914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84" name="Google Shape;584;p16"/>
          <p:cNvPicPr preferRelativeResize="0"/>
          <p:nvPr/>
        </p:nvPicPr>
        <p:blipFill rotWithShape="1">
          <a:blip r:embed="rId3">
            <a:alphaModFix/>
          </a:blip>
          <a:srcRect b="0" l="0" r="0" t="0"/>
          <a:stretch/>
        </p:blipFill>
        <p:spPr>
          <a:xfrm>
            <a:off x="2053021" y="253831"/>
            <a:ext cx="1210441" cy="499578"/>
          </a:xfrm>
          <a:prstGeom prst="rect">
            <a:avLst/>
          </a:prstGeom>
          <a:noFill/>
          <a:ln>
            <a:noFill/>
          </a:ln>
        </p:spPr>
      </p:pic>
      <p:sp>
        <p:nvSpPr>
          <p:cNvPr id="585" name="Google Shape;585;p16"/>
          <p:cNvSpPr txBox="1"/>
          <p:nvPr/>
        </p:nvSpPr>
        <p:spPr>
          <a:xfrm>
            <a:off x="3722413" y="297793"/>
            <a:ext cx="421718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de-DE" sz="1200">
                <a:solidFill>
                  <a:schemeClr val="dk1"/>
                </a:solidFill>
                <a:latin typeface="Arial"/>
                <a:ea typeface="Arial"/>
                <a:cs typeface="Arial"/>
                <a:sym typeface="Arial"/>
              </a:rPr>
              <a:t>The VVAD-LRS3 Dataset for Visual Voice Activity Detection</a:t>
            </a:r>
            <a:endParaRPr sz="1200">
              <a:solidFill>
                <a:schemeClr val="dk1"/>
              </a:solidFill>
              <a:latin typeface="Arial"/>
              <a:ea typeface="Arial"/>
              <a:cs typeface="Arial"/>
              <a:sym typeface="Arial"/>
            </a:endParaRPr>
          </a:p>
        </p:txBody>
      </p:sp>
      <p:sp>
        <p:nvSpPr>
          <p:cNvPr id="586" name="Google Shape;586;p16"/>
          <p:cNvSpPr txBox="1"/>
          <p:nvPr/>
        </p:nvSpPr>
        <p:spPr>
          <a:xfrm>
            <a:off x="8250618" y="297791"/>
            <a:ext cx="107914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de-DE" sz="1200">
                <a:solidFill>
                  <a:schemeClr val="dk1"/>
                </a:solidFill>
                <a:latin typeface="Arial"/>
                <a:ea typeface="Arial"/>
                <a:cs typeface="Arial"/>
                <a:sym typeface="Arial"/>
              </a:rPr>
              <a:t>Adrian Lubitz</a:t>
            </a:r>
            <a:endParaRPr sz="1800">
              <a:solidFill>
                <a:schemeClr val="dk1"/>
              </a:solidFill>
              <a:latin typeface="Arial"/>
              <a:ea typeface="Arial"/>
              <a:cs typeface="Arial"/>
              <a:sym typeface="Arial"/>
            </a:endParaRPr>
          </a:p>
        </p:txBody>
      </p:sp>
      <p:sp>
        <p:nvSpPr>
          <p:cNvPr id="587" name="Google Shape;587;p16"/>
          <p:cNvSpPr txBox="1"/>
          <p:nvPr/>
        </p:nvSpPr>
        <p:spPr>
          <a:xfrm>
            <a:off x="9670699" y="220612"/>
            <a:ext cx="3023425" cy="793178"/>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Clr>
                <a:schemeClr val="dk1"/>
              </a:buClr>
              <a:buSzPts val="1700"/>
              <a:buFont typeface="Noto Sans Symbols"/>
              <a:buNone/>
            </a:pPr>
            <a:r>
              <a:rPr lang="de-DE" sz="1700">
                <a:solidFill>
                  <a:schemeClr val="dk1"/>
                </a:solidFill>
                <a:latin typeface="Arial"/>
                <a:ea typeface="Arial"/>
                <a:cs typeface="Arial"/>
                <a:sym typeface="Arial"/>
              </a:rPr>
              <a:t>University of Bremen</a:t>
            </a:r>
            <a:endParaRPr sz="1700">
              <a:solidFill>
                <a:schemeClr val="dk1"/>
              </a:solidFill>
              <a:latin typeface="Arial"/>
              <a:ea typeface="Arial"/>
              <a:cs typeface="Arial"/>
              <a:sym typeface="Arial"/>
            </a:endParaRPr>
          </a:p>
        </p:txBody>
      </p:sp>
      <p:sp>
        <p:nvSpPr>
          <p:cNvPr id="588" name="Google Shape;588;p16"/>
          <p:cNvSpPr txBox="1"/>
          <p:nvPr/>
        </p:nvSpPr>
        <p:spPr>
          <a:xfrm>
            <a:off x="9705733" y="520238"/>
            <a:ext cx="2313978" cy="699951"/>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Clr>
                <a:schemeClr val="dk1"/>
              </a:buClr>
              <a:buSzPts val="1000"/>
              <a:buFont typeface="Noto Sans Symbols"/>
              <a:buNone/>
            </a:pPr>
            <a:r>
              <a:rPr b="1" lang="de-DE" sz="1000">
                <a:solidFill>
                  <a:schemeClr val="dk1"/>
                </a:solidFill>
                <a:latin typeface="Arial"/>
                <a:ea typeface="Arial"/>
                <a:cs typeface="Arial"/>
                <a:sym typeface="Arial"/>
              </a:rPr>
              <a:t>Robotics Research Group</a:t>
            </a:r>
            <a:endParaRPr b="1" sz="1000">
              <a:solidFill>
                <a:schemeClr val="dk1"/>
              </a:solidFill>
              <a:latin typeface="Arial"/>
              <a:ea typeface="Arial"/>
              <a:cs typeface="Arial"/>
              <a:sym typeface="Arial"/>
            </a:endParaRPr>
          </a:p>
        </p:txBody>
      </p:sp>
      <p:pic>
        <p:nvPicPr>
          <p:cNvPr id="589" name="Google Shape;589;p16"/>
          <p:cNvPicPr preferRelativeResize="0"/>
          <p:nvPr/>
        </p:nvPicPr>
        <p:blipFill rotWithShape="1">
          <a:blip r:embed="rId4">
            <a:alphaModFix/>
          </a:blip>
          <a:srcRect b="0" l="0" r="0" t="0"/>
          <a:stretch/>
        </p:blipFill>
        <p:spPr>
          <a:xfrm>
            <a:off x="2052254" y="2805496"/>
            <a:ext cx="4894317" cy="3259958"/>
          </a:xfrm>
          <a:prstGeom prst="rect">
            <a:avLst/>
          </a:prstGeom>
          <a:noFill/>
          <a:ln>
            <a:noFill/>
          </a:ln>
        </p:spPr>
      </p:pic>
      <p:pic>
        <p:nvPicPr>
          <p:cNvPr id="590" name="Google Shape;590;p16"/>
          <p:cNvPicPr preferRelativeResize="0"/>
          <p:nvPr/>
        </p:nvPicPr>
        <p:blipFill rotWithShape="1">
          <a:blip r:embed="rId5">
            <a:alphaModFix/>
          </a:blip>
          <a:srcRect b="0" l="0" r="0" t="0"/>
          <a:stretch/>
        </p:blipFill>
        <p:spPr>
          <a:xfrm>
            <a:off x="6951061" y="2808233"/>
            <a:ext cx="4911834" cy="3268717"/>
          </a:xfrm>
          <a:prstGeom prst="rect">
            <a:avLst/>
          </a:prstGeom>
          <a:noFill/>
          <a:ln>
            <a:noFill/>
          </a:ln>
        </p:spPr>
      </p:pic>
      <p:sp>
        <p:nvSpPr>
          <p:cNvPr id="591" name="Google Shape;591;p16"/>
          <p:cNvSpPr txBox="1"/>
          <p:nvPr/>
        </p:nvSpPr>
        <p:spPr>
          <a:xfrm>
            <a:off x="4260191" y="6073228"/>
            <a:ext cx="575024"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de-DE" sz="1100">
                <a:solidFill>
                  <a:srgbClr val="606060"/>
                </a:solidFill>
                <a:latin typeface="Arial"/>
                <a:ea typeface="Arial"/>
                <a:cs typeface="Arial"/>
                <a:sym typeface="Arial"/>
              </a:rPr>
              <a:t>Faces</a:t>
            </a:r>
            <a:endParaRPr sz="1800">
              <a:solidFill>
                <a:schemeClr val="dk1"/>
              </a:solidFill>
              <a:latin typeface="Arial"/>
              <a:ea typeface="Arial"/>
              <a:cs typeface="Arial"/>
              <a:sym typeface="Arial"/>
            </a:endParaRPr>
          </a:p>
        </p:txBody>
      </p:sp>
      <p:sp>
        <p:nvSpPr>
          <p:cNvPr id="592" name="Google Shape;592;p16"/>
          <p:cNvSpPr txBox="1"/>
          <p:nvPr/>
        </p:nvSpPr>
        <p:spPr>
          <a:xfrm>
            <a:off x="9270121" y="6073227"/>
            <a:ext cx="461162"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de-DE" sz="1100">
                <a:solidFill>
                  <a:srgbClr val="606060"/>
                </a:solidFill>
                <a:latin typeface="Arial"/>
                <a:ea typeface="Arial"/>
                <a:cs typeface="Arial"/>
                <a:sym typeface="Arial"/>
              </a:rPr>
              <a:t>Lips</a:t>
            </a:r>
            <a:endParaRPr sz="1800">
              <a:solidFill>
                <a:schemeClr val="dk1"/>
              </a:solidFill>
              <a:latin typeface="Arial"/>
              <a:ea typeface="Arial"/>
              <a:cs typeface="Arial"/>
              <a:sym typeface="Arial"/>
            </a:endParaRPr>
          </a:p>
        </p:txBody>
      </p:sp>
      <p:sp>
        <p:nvSpPr>
          <p:cNvPr id="593" name="Google Shape;593;p16"/>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17"/>
          <p:cNvSpPr/>
          <p:nvPr/>
        </p:nvSpPr>
        <p:spPr>
          <a:xfrm>
            <a:off x="1846315" y="2428764"/>
            <a:ext cx="10128468" cy="408502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00" name="Google Shape;600;p17"/>
          <p:cNvSpPr txBox="1"/>
          <p:nvPr>
            <p:ph idx="1" type="subTitle"/>
          </p:nvPr>
        </p:nvSpPr>
        <p:spPr>
          <a:xfrm>
            <a:off x="1992202" y="1900921"/>
            <a:ext cx="9145587" cy="521386"/>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3600"/>
              <a:buNone/>
            </a:pPr>
            <a:r>
              <a:rPr lang="de-DE" sz="3600"/>
              <a:t> Evaluation of the Facial Features Approach</a:t>
            </a:r>
            <a:endParaRPr sz="3600"/>
          </a:p>
          <a:p>
            <a:pPr indent="0" lvl="0" marL="0" rtl="0" algn="ctr">
              <a:lnSpc>
                <a:spcPct val="100000"/>
              </a:lnSpc>
              <a:spcBef>
                <a:spcPts val="0"/>
              </a:spcBef>
              <a:spcAft>
                <a:spcPts val="0"/>
              </a:spcAft>
              <a:buClr>
                <a:schemeClr val="dk1"/>
              </a:buClr>
              <a:buSzPts val="3600"/>
              <a:buNone/>
            </a:pPr>
            <a:r>
              <a:t/>
            </a:r>
            <a:endParaRPr sz="3600"/>
          </a:p>
        </p:txBody>
      </p:sp>
      <p:sp>
        <p:nvSpPr>
          <p:cNvPr id="601" name="Google Shape;601;p17"/>
          <p:cNvSpPr/>
          <p:nvPr/>
        </p:nvSpPr>
        <p:spPr>
          <a:xfrm>
            <a:off x="1890109" y="160282"/>
            <a:ext cx="10128468" cy="914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02" name="Google Shape;602;p17"/>
          <p:cNvPicPr preferRelativeResize="0"/>
          <p:nvPr/>
        </p:nvPicPr>
        <p:blipFill rotWithShape="1">
          <a:blip r:embed="rId3">
            <a:alphaModFix/>
          </a:blip>
          <a:srcRect b="0" l="0" r="0" t="0"/>
          <a:stretch/>
        </p:blipFill>
        <p:spPr>
          <a:xfrm>
            <a:off x="2053021" y="253831"/>
            <a:ext cx="1210441" cy="499578"/>
          </a:xfrm>
          <a:prstGeom prst="rect">
            <a:avLst/>
          </a:prstGeom>
          <a:noFill/>
          <a:ln>
            <a:noFill/>
          </a:ln>
        </p:spPr>
      </p:pic>
      <p:sp>
        <p:nvSpPr>
          <p:cNvPr id="603" name="Google Shape;603;p17"/>
          <p:cNvSpPr txBox="1"/>
          <p:nvPr/>
        </p:nvSpPr>
        <p:spPr>
          <a:xfrm>
            <a:off x="3722413" y="297793"/>
            <a:ext cx="421718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de-DE" sz="1200">
                <a:solidFill>
                  <a:schemeClr val="dk1"/>
                </a:solidFill>
                <a:latin typeface="Arial"/>
                <a:ea typeface="Arial"/>
                <a:cs typeface="Arial"/>
                <a:sym typeface="Arial"/>
              </a:rPr>
              <a:t>The VVAD-LRS3 Dataset for Visual Voice Activity Detection</a:t>
            </a:r>
            <a:endParaRPr sz="1200">
              <a:solidFill>
                <a:schemeClr val="dk1"/>
              </a:solidFill>
              <a:latin typeface="Arial"/>
              <a:ea typeface="Arial"/>
              <a:cs typeface="Arial"/>
              <a:sym typeface="Arial"/>
            </a:endParaRPr>
          </a:p>
        </p:txBody>
      </p:sp>
      <p:sp>
        <p:nvSpPr>
          <p:cNvPr id="604" name="Google Shape;604;p17"/>
          <p:cNvSpPr txBox="1"/>
          <p:nvPr/>
        </p:nvSpPr>
        <p:spPr>
          <a:xfrm>
            <a:off x="8250618" y="297791"/>
            <a:ext cx="107914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de-DE" sz="1200">
                <a:solidFill>
                  <a:schemeClr val="dk1"/>
                </a:solidFill>
                <a:latin typeface="Arial"/>
                <a:ea typeface="Arial"/>
                <a:cs typeface="Arial"/>
                <a:sym typeface="Arial"/>
              </a:rPr>
              <a:t>Adrian Lubitz</a:t>
            </a:r>
            <a:endParaRPr sz="1800">
              <a:solidFill>
                <a:schemeClr val="dk1"/>
              </a:solidFill>
              <a:latin typeface="Arial"/>
              <a:ea typeface="Arial"/>
              <a:cs typeface="Arial"/>
              <a:sym typeface="Arial"/>
            </a:endParaRPr>
          </a:p>
        </p:txBody>
      </p:sp>
      <p:sp>
        <p:nvSpPr>
          <p:cNvPr id="605" name="Google Shape;605;p17"/>
          <p:cNvSpPr txBox="1"/>
          <p:nvPr/>
        </p:nvSpPr>
        <p:spPr>
          <a:xfrm>
            <a:off x="9670699" y="220612"/>
            <a:ext cx="3023425" cy="793178"/>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Clr>
                <a:schemeClr val="dk1"/>
              </a:buClr>
              <a:buSzPts val="1700"/>
              <a:buFont typeface="Noto Sans Symbols"/>
              <a:buNone/>
            </a:pPr>
            <a:r>
              <a:rPr lang="de-DE" sz="1700">
                <a:solidFill>
                  <a:schemeClr val="dk1"/>
                </a:solidFill>
                <a:latin typeface="Arial"/>
                <a:ea typeface="Arial"/>
                <a:cs typeface="Arial"/>
                <a:sym typeface="Arial"/>
              </a:rPr>
              <a:t>University of Bremen</a:t>
            </a:r>
            <a:endParaRPr sz="1700">
              <a:solidFill>
                <a:schemeClr val="dk1"/>
              </a:solidFill>
              <a:latin typeface="Arial"/>
              <a:ea typeface="Arial"/>
              <a:cs typeface="Arial"/>
              <a:sym typeface="Arial"/>
            </a:endParaRPr>
          </a:p>
        </p:txBody>
      </p:sp>
      <p:sp>
        <p:nvSpPr>
          <p:cNvPr id="606" name="Google Shape;606;p17"/>
          <p:cNvSpPr txBox="1"/>
          <p:nvPr/>
        </p:nvSpPr>
        <p:spPr>
          <a:xfrm>
            <a:off x="9705733" y="520238"/>
            <a:ext cx="2313978" cy="699951"/>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Clr>
                <a:schemeClr val="dk1"/>
              </a:buClr>
              <a:buSzPts val="1000"/>
              <a:buFont typeface="Noto Sans Symbols"/>
              <a:buNone/>
            </a:pPr>
            <a:r>
              <a:rPr b="1" lang="de-DE" sz="1000">
                <a:solidFill>
                  <a:schemeClr val="dk1"/>
                </a:solidFill>
                <a:latin typeface="Arial"/>
                <a:ea typeface="Arial"/>
                <a:cs typeface="Arial"/>
                <a:sym typeface="Arial"/>
              </a:rPr>
              <a:t>Robotics Research Group</a:t>
            </a:r>
            <a:endParaRPr b="1" sz="1000">
              <a:solidFill>
                <a:schemeClr val="dk1"/>
              </a:solidFill>
              <a:latin typeface="Arial"/>
              <a:ea typeface="Arial"/>
              <a:cs typeface="Arial"/>
              <a:sym typeface="Arial"/>
            </a:endParaRPr>
          </a:p>
        </p:txBody>
      </p:sp>
      <p:sp>
        <p:nvSpPr>
          <p:cNvPr id="607" name="Google Shape;607;p17"/>
          <p:cNvSpPr txBox="1"/>
          <p:nvPr/>
        </p:nvSpPr>
        <p:spPr>
          <a:xfrm>
            <a:off x="4260191" y="6073228"/>
            <a:ext cx="575024"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de-DE" sz="1100">
                <a:solidFill>
                  <a:srgbClr val="606060"/>
                </a:solidFill>
                <a:latin typeface="Arial"/>
                <a:ea typeface="Arial"/>
                <a:cs typeface="Arial"/>
                <a:sym typeface="Arial"/>
              </a:rPr>
              <a:t>Faces</a:t>
            </a:r>
            <a:endParaRPr sz="1800">
              <a:solidFill>
                <a:schemeClr val="dk1"/>
              </a:solidFill>
              <a:latin typeface="Arial"/>
              <a:ea typeface="Arial"/>
              <a:cs typeface="Arial"/>
              <a:sym typeface="Arial"/>
            </a:endParaRPr>
          </a:p>
        </p:txBody>
      </p:sp>
      <p:sp>
        <p:nvSpPr>
          <p:cNvPr id="608" name="Google Shape;608;p17"/>
          <p:cNvSpPr txBox="1"/>
          <p:nvPr/>
        </p:nvSpPr>
        <p:spPr>
          <a:xfrm>
            <a:off x="9270121" y="6073227"/>
            <a:ext cx="461162"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de-DE" sz="1100">
                <a:solidFill>
                  <a:srgbClr val="606060"/>
                </a:solidFill>
                <a:latin typeface="Arial"/>
                <a:ea typeface="Arial"/>
                <a:cs typeface="Arial"/>
                <a:sym typeface="Arial"/>
              </a:rPr>
              <a:t>Lips</a:t>
            </a:r>
            <a:endParaRPr sz="1800">
              <a:solidFill>
                <a:schemeClr val="dk1"/>
              </a:solidFill>
              <a:latin typeface="Arial"/>
              <a:ea typeface="Arial"/>
              <a:cs typeface="Arial"/>
              <a:sym typeface="Arial"/>
            </a:endParaRPr>
          </a:p>
        </p:txBody>
      </p:sp>
      <p:pic>
        <p:nvPicPr>
          <p:cNvPr descr="A picture containing chart&#10;&#10;Description automatically generated" id="609" name="Google Shape;609;p17"/>
          <p:cNvPicPr preferRelativeResize="0"/>
          <p:nvPr/>
        </p:nvPicPr>
        <p:blipFill rotWithShape="1">
          <a:blip r:embed="rId4">
            <a:alphaModFix/>
          </a:blip>
          <a:srcRect b="0" l="0" r="0" t="0"/>
          <a:stretch/>
        </p:blipFill>
        <p:spPr>
          <a:xfrm>
            <a:off x="2052255" y="2814255"/>
            <a:ext cx="4894317" cy="3286233"/>
          </a:xfrm>
          <a:prstGeom prst="rect">
            <a:avLst/>
          </a:prstGeom>
          <a:noFill/>
          <a:ln>
            <a:noFill/>
          </a:ln>
        </p:spPr>
      </p:pic>
      <p:pic>
        <p:nvPicPr>
          <p:cNvPr descr="Chart, histogram&#10;&#10;Description automatically generated" id="610" name="Google Shape;610;p17"/>
          <p:cNvPicPr preferRelativeResize="0"/>
          <p:nvPr/>
        </p:nvPicPr>
        <p:blipFill rotWithShape="1">
          <a:blip r:embed="rId5">
            <a:alphaModFix/>
          </a:blip>
          <a:srcRect b="0" l="0" r="0" t="0"/>
          <a:stretch/>
        </p:blipFill>
        <p:spPr>
          <a:xfrm>
            <a:off x="6951061" y="2816992"/>
            <a:ext cx="4920591" cy="3259957"/>
          </a:xfrm>
          <a:prstGeom prst="rect">
            <a:avLst/>
          </a:prstGeom>
          <a:noFill/>
          <a:ln>
            <a:noFill/>
          </a:ln>
        </p:spPr>
      </p:pic>
      <p:sp>
        <p:nvSpPr>
          <p:cNvPr id="611" name="Google Shape;611;p17"/>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18"/>
          <p:cNvSpPr/>
          <p:nvPr/>
        </p:nvSpPr>
        <p:spPr>
          <a:xfrm>
            <a:off x="1846315" y="2428764"/>
            <a:ext cx="10128468" cy="408502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18" name="Google Shape;618;p18"/>
          <p:cNvSpPr txBox="1"/>
          <p:nvPr/>
        </p:nvSpPr>
        <p:spPr>
          <a:xfrm>
            <a:off x="2021200" y="3367693"/>
            <a:ext cx="4891395" cy="1754326"/>
          </a:xfrm>
          <a:prstGeom prst="rect">
            <a:avLst/>
          </a:prstGeom>
          <a:noFill/>
          <a:ln>
            <a:noFill/>
          </a:ln>
        </p:spPr>
        <p:txBody>
          <a:bodyPr anchorCtr="0" anchor="ctr" bIns="45700" lIns="91425" spcFirstLastPara="1" rIns="91425" wrap="square" tIns="45700">
            <a:spAutoFit/>
          </a:bodyPr>
          <a:lstStyle/>
          <a:p>
            <a:pPr indent="-114300" lvl="0" marL="0" marR="0" rtl="0" algn="l">
              <a:spcBef>
                <a:spcPts val="0"/>
              </a:spcBef>
              <a:spcAft>
                <a:spcPts val="0"/>
              </a:spcAft>
              <a:buClr>
                <a:schemeClr val="dk1"/>
              </a:buClr>
              <a:buSzPts val="1800"/>
              <a:buFont typeface="Arial"/>
              <a:buChar char="•"/>
            </a:pPr>
            <a:r>
              <a:rPr lang="de-DE" sz="1800">
                <a:solidFill>
                  <a:schemeClr val="dk1"/>
                </a:solidFill>
                <a:latin typeface="Arial"/>
                <a:ea typeface="Arial"/>
                <a:cs typeface="Arial"/>
                <a:sym typeface="Arial"/>
              </a:rPr>
              <a:t> All models reach superhuman performance</a:t>
            </a:r>
            <a:endParaRPr/>
          </a:p>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114300" lvl="0" marL="0" marR="0" rtl="0" algn="l">
              <a:spcBef>
                <a:spcPts val="0"/>
              </a:spcBef>
              <a:spcAft>
                <a:spcPts val="0"/>
              </a:spcAft>
              <a:buClr>
                <a:schemeClr val="dk1"/>
              </a:buClr>
              <a:buSzPts val="1800"/>
              <a:buFont typeface="Arial"/>
              <a:buChar char="•"/>
            </a:pPr>
            <a:r>
              <a:rPr lang="de-DE" sz="1800">
                <a:solidFill>
                  <a:schemeClr val="dk1"/>
                </a:solidFill>
                <a:latin typeface="Arial"/>
                <a:ea typeface="Arial"/>
                <a:cs typeface="Arial"/>
                <a:sym typeface="Arial"/>
              </a:rPr>
              <a:t> VVAD relies mostly on the lips</a:t>
            </a:r>
            <a:endParaRPr sz="1800">
              <a:solidFill>
                <a:schemeClr val="dk1"/>
              </a:solidFill>
              <a:latin typeface="Arial"/>
              <a:ea typeface="Arial"/>
              <a:cs typeface="Arial"/>
              <a:sym typeface="Arial"/>
            </a:endParaRPr>
          </a:p>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114300" lvl="0" marL="0" marR="0" rtl="0" algn="l">
              <a:spcBef>
                <a:spcPts val="0"/>
              </a:spcBef>
              <a:spcAft>
                <a:spcPts val="0"/>
              </a:spcAft>
              <a:buClr>
                <a:schemeClr val="dk1"/>
              </a:buClr>
              <a:buSzPts val="1800"/>
              <a:buFont typeface="Arial"/>
              <a:buChar char="•"/>
            </a:pPr>
            <a:r>
              <a:rPr lang="de-DE" sz="1800">
                <a:solidFill>
                  <a:schemeClr val="dk1"/>
                </a:solidFill>
                <a:latin typeface="Arial"/>
                <a:ea typeface="Arial"/>
                <a:cs typeface="Arial"/>
                <a:sym typeface="Arial"/>
              </a:rPr>
              <a:t> Deep Learning vs. Feature Engineering</a:t>
            </a:r>
            <a:endParaRPr sz="1800">
              <a:solidFill>
                <a:schemeClr val="dk1"/>
              </a:solidFill>
              <a:latin typeface="Arial"/>
              <a:ea typeface="Arial"/>
              <a:cs typeface="Arial"/>
              <a:sym typeface="Arial"/>
            </a:endParaRPr>
          </a:p>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19" name="Google Shape;619;p18"/>
          <p:cNvSpPr txBox="1"/>
          <p:nvPr>
            <p:ph idx="1" type="subTitle"/>
          </p:nvPr>
        </p:nvSpPr>
        <p:spPr>
          <a:xfrm>
            <a:off x="1992202" y="1900921"/>
            <a:ext cx="9145587" cy="521386"/>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3600"/>
              <a:buNone/>
            </a:pPr>
            <a:r>
              <a:rPr lang="de-DE" sz="3600"/>
              <a:t>Interpretation</a:t>
            </a:r>
            <a:endParaRPr/>
          </a:p>
        </p:txBody>
      </p:sp>
      <p:sp>
        <p:nvSpPr>
          <p:cNvPr id="620" name="Google Shape;620;p18"/>
          <p:cNvSpPr/>
          <p:nvPr/>
        </p:nvSpPr>
        <p:spPr>
          <a:xfrm>
            <a:off x="1890109" y="160282"/>
            <a:ext cx="10128468" cy="914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21" name="Google Shape;621;p18"/>
          <p:cNvPicPr preferRelativeResize="0"/>
          <p:nvPr/>
        </p:nvPicPr>
        <p:blipFill rotWithShape="1">
          <a:blip r:embed="rId3">
            <a:alphaModFix/>
          </a:blip>
          <a:srcRect b="0" l="0" r="0" t="0"/>
          <a:stretch/>
        </p:blipFill>
        <p:spPr>
          <a:xfrm>
            <a:off x="2053021" y="253831"/>
            <a:ext cx="1210441" cy="499578"/>
          </a:xfrm>
          <a:prstGeom prst="rect">
            <a:avLst/>
          </a:prstGeom>
          <a:noFill/>
          <a:ln>
            <a:noFill/>
          </a:ln>
        </p:spPr>
      </p:pic>
      <p:sp>
        <p:nvSpPr>
          <p:cNvPr id="622" name="Google Shape;622;p18"/>
          <p:cNvSpPr txBox="1"/>
          <p:nvPr/>
        </p:nvSpPr>
        <p:spPr>
          <a:xfrm>
            <a:off x="3722413" y="297793"/>
            <a:ext cx="421718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de-DE" sz="1200">
                <a:solidFill>
                  <a:schemeClr val="dk1"/>
                </a:solidFill>
                <a:latin typeface="Arial"/>
                <a:ea typeface="Arial"/>
                <a:cs typeface="Arial"/>
                <a:sym typeface="Arial"/>
              </a:rPr>
              <a:t>The VVAD-LRS3 Dataset for Visual Voice Activity Detection</a:t>
            </a:r>
            <a:endParaRPr sz="1200">
              <a:solidFill>
                <a:schemeClr val="dk1"/>
              </a:solidFill>
              <a:latin typeface="Arial"/>
              <a:ea typeface="Arial"/>
              <a:cs typeface="Arial"/>
              <a:sym typeface="Arial"/>
            </a:endParaRPr>
          </a:p>
        </p:txBody>
      </p:sp>
      <p:sp>
        <p:nvSpPr>
          <p:cNvPr id="623" name="Google Shape;623;p18"/>
          <p:cNvSpPr txBox="1"/>
          <p:nvPr/>
        </p:nvSpPr>
        <p:spPr>
          <a:xfrm>
            <a:off x="8250618" y="297791"/>
            <a:ext cx="107914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de-DE" sz="1200">
                <a:solidFill>
                  <a:schemeClr val="dk1"/>
                </a:solidFill>
                <a:latin typeface="Arial"/>
                <a:ea typeface="Arial"/>
                <a:cs typeface="Arial"/>
                <a:sym typeface="Arial"/>
              </a:rPr>
              <a:t>Adrian Lubitz</a:t>
            </a:r>
            <a:endParaRPr sz="1800">
              <a:solidFill>
                <a:schemeClr val="dk1"/>
              </a:solidFill>
              <a:latin typeface="Arial"/>
              <a:ea typeface="Arial"/>
              <a:cs typeface="Arial"/>
              <a:sym typeface="Arial"/>
            </a:endParaRPr>
          </a:p>
        </p:txBody>
      </p:sp>
      <p:sp>
        <p:nvSpPr>
          <p:cNvPr id="624" name="Google Shape;624;p18"/>
          <p:cNvSpPr txBox="1"/>
          <p:nvPr/>
        </p:nvSpPr>
        <p:spPr>
          <a:xfrm>
            <a:off x="9670699" y="220612"/>
            <a:ext cx="3023425" cy="793178"/>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Clr>
                <a:schemeClr val="dk1"/>
              </a:buClr>
              <a:buSzPts val="1700"/>
              <a:buFont typeface="Noto Sans Symbols"/>
              <a:buNone/>
            </a:pPr>
            <a:r>
              <a:rPr lang="de-DE" sz="1700">
                <a:solidFill>
                  <a:schemeClr val="dk1"/>
                </a:solidFill>
                <a:latin typeface="Arial"/>
                <a:ea typeface="Arial"/>
                <a:cs typeface="Arial"/>
                <a:sym typeface="Arial"/>
              </a:rPr>
              <a:t>University of Bremen</a:t>
            </a:r>
            <a:endParaRPr sz="1700">
              <a:solidFill>
                <a:schemeClr val="dk1"/>
              </a:solidFill>
              <a:latin typeface="Arial"/>
              <a:ea typeface="Arial"/>
              <a:cs typeface="Arial"/>
              <a:sym typeface="Arial"/>
            </a:endParaRPr>
          </a:p>
        </p:txBody>
      </p:sp>
      <p:sp>
        <p:nvSpPr>
          <p:cNvPr id="625" name="Google Shape;625;p18"/>
          <p:cNvSpPr txBox="1"/>
          <p:nvPr/>
        </p:nvSpPr>
        <p:spPr>
          <a:xfrm>
            <a:off x="9705733" y="520238"/>
            <a:ext cx="2313978" cy="699951"/>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Clr>
                <a:schemeClr val="dk1"/>
              </a:buClr>
              <a:buSzPts val="1000"/>
              <a:buFont typeface="Noto Sans Symbols"/>
              <a:buNone/>
            </a:pPr>
            <a:r>
              <a:rPr b="1" lang="de-DE" sz="1000">
                <a:solidFill>
                  <a:schemeClr val="dk1"/>
                </a:solidFill>
                <a:latin typeface="Arial"/>
                <a:ea typeface="Arial"/>
                <a:cs typeface="Arial"/>
                <a:sym typeface="Arial"/>
              </a:rPr>
              <a:t>Robotics Research Group</a:t>
            </a:r>
            <a:endParaRPr b="1" sz="1000">
              <a:solidFill>
                <a:schemeClr val="dk1"/>
              </a:solidFill>
              <a:latin typeface="Arial"/>
              <a:ea typeface="Arial"/>
              <a:cs typeface="Arial"/>
              <a:sym typeface="Arial"/>
            </a:endParaRPr>
          </a:p>
        </p:txBody>
      </p:sp>
      <p:graphicFrame>
        <p:nvGraphicFramePr>
          <p:cNvPr id="626" name="Google Shape;626;p18"/>
          <p:cNvGraphicFramePr/>
          <p:nvPr/>
        </p:nvGraphicFramePr>
        <p:xfrm>
          <a:off x="7768896" y="3109310"/>
          <a:ext cx="3000000" cy="3000000"/>
        </p:xfrm>
        <a:graphic>
          <a:graphicData uri="http://schemas.openxmlformats.org/drawingml/2006/table">
            <a:tbl>
              <a:tblPr bandRow="1" firstRow="1">
                <a:noFill/>
                <a:tableStyleId>{8FB7167D-A16E-46CB-ACED-57DF9A657B3E}</a:tableStyleId>
              </a:tblPr>
              <a:tblGrid>
                <a:gridCol w="1383850"/>
                <a:gridCol w="1173650"/>
                <a:gridCol w="788275"/>
              </a:tblGrid>
              <a:tr h="127000">
                <a:tc>
                  <a:txBody>
                    <a:bodyPr/>
                    <a:lstStyle/>
                    <a:p>
                      <a:pPr indent="0" lvl="0" marL="0" marR="0" rtl="0" algn="l">
                        <a:spcBef>
                          <a:spcPts val="0"/>
                        </a:spcBef>
                        <a:spcAft>
                          <a:spcPts val="0"/>
                        </a:spcAft>
                        <a:buNone/>
                      </a:pPr>
                      <a:r>
                        <a:rPr lang="de-DE" sz="1000" u="none" cap="none" strike="noStrike"/>
                        <a:t>Model</a:t>
                      </a:r>
                      <a:endParaRPr/>
                    </a:p>
                  </a:txBody>
                  <a:tcPr marT="95250" marB="95250" marR="95250" marL="952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de-DE" sz="1000" u="none" cap="none" strike="noStrike"/>
                        <a:t>Accuracy</a:t>
                      </a:r>
                      <a:endParaRPr/>
                    </a:p>
                  </a:txBody>
                  <a:tcPr marT="95250" marB="95250" marR="95250" marL="952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de-DE" sz="1000" u="none" cap="none" strike="noStrike"/>
                        <a:t>MAE</a:t>
                      </a:r>
                      <a:endParaRPr/>
                    </a:p>
                  </a:txBody>
                  <a:tcPr marT="95250" marB="95250" marR="95250" marL="952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1575">
                <a:tc>
                  <a:txBody>
                    <a:bodyPr/>
                    <a:lstStyle/>
                    <a:p>
                      <a:pPr indent="0" lvl="0" marL="0" marR="0" rtl="0" algn="l">
                        <a:spcBef>
                          <a:spcPts val="0"/>
                        </a:spcBef>
                        <a:spcAft>
                          <a:spcPts val="0"/>
                        </a:spcAft>
                        <a:buNone/>
                      </a:pPr>
                      <a:r>
                        <a:rPr lang="de-DE" sz="1000" u="none" cap="none" strike="noStrike"/>
                        <a:t>Human</a:t>
                      </a:r>
                      <a:endParaRPr/>
                    </a:p>
                  </a:txBody>
                  <a:tcPr marT="95250" marB="95250" marR="95250" marL="952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de-DE" sz="1000" u="none" cap="none" strike="noStrike"/>
                        <a:t>87.93%</a:t>
                      </a:r>
                      <a:endParaRPr/>
                    </a:p>
                  </a:txBody>
                  <a:tcPr marT="95250" marB="95250" marR="95250" marL="952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0" u="none" cap="none" strike="noStrike"/>
                    </a:p>
                  </a:txBody>
                  <a:tcPr marT="95250" marB="95250" marR="95250" marL="952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27000">
                <a:tc>
                  <a:txBody>
                    <a:bodyPr/>
                    <a:lstStyle/>
                    <a:p>
                      <a:pPr indent="0" lvl="0" marL="0" marR="0" rtl="0" algn="l">
                        <a:spcBef>
                          <a:spcPts val="0"/>
                        </a:spcBef>
                        <a:spcAft>
                          <a:spcPts val="0"/>
                        </a:spcAft>
                        <a:buNone/>
                      </a:pPr>
                      <a:r>
                        <a:rPr lang="de-DE" sz="1000" u="none" cap="none" strike="noStrike"/>
                        <a:t>Lip Feature</a:t>
                      </a:r>
                      <a:endParaRPr/>
                    </a:p>
                  </a:txBody>
                  <a:tcPr marT="95250" marB="95250" marR="95250" marL="952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de-DE" sz="1000" u="none" cap="none" strike="noStrike"/>
                        <a:t>89.0%</a:t>
                      </a:r>
                      <a:endParaRPr/>
                    </a:p>
                  </a:txBody>
                  <a:tcPr marT="95250" marB="95250" marR="95250" marL="952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de-DE" sz="1000" u="none" cap="none" strike="noStrike"/>
                        <a:t>0.16</a:t>
                      </a:r>
                      <a:endParaRPr/>
                    </a:p>
                  </a:txBody>
                  <a:tcPr marT="95250" marB="95250" marR="95250" marL="952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1575">
                <a:tc>
                  <a:txBody>
                    <a:bodyPr/>
                    <a:lstStyle/>
                    <a:p>
                      <a:pPr indent="0" lvl="0" marL="0" marR="0" rtl="0" algn="l">
                        <a:spcBef>
                          <a:spcPts val="0"/>
                        </a:spcBef>
                        <a:spcAft>
                          <a:spcPts val="0"/>
                        </a:spcAft>
                        <a:buNone/>
                      </a:pPr>
                      <a:r>
                        <a:rPr lang="de-DE" sz="1000" u="none" cap="none" strike="noStrike"/>
                        <a:t>Face Features</a:t>
                      </a:r>
                      <a:endParaRPr/>
                    </a:p>
                  </a:txBody>
                  <a:tcPr marT="95250" marB="95250" marR="95250" marL="952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de-DE" sz="1000" u="none" cap="none" strike="noStrike"/>
                        <a:t>89.0%</a:t>
                      </a:r>
                      <a:endParaRPr/>
                    </a:p>
                  </a:txBody>
                  <a:tcPr marT="95250" marB="95250" marR="95250" marL="952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de-DE" sz="1000" u="none" cap="none" strike="noStrike"/>
                        <a:t>0.15</a:t>
                      </a:r>
                      <a:endParaRPr/>
                    </a:p>
                  </a:txBody>
                  <a:tcPr marT="95250" marB="95250" marR="95250" marL="952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6625">
                <a:tc>
                  <a:txBody>
                    <a:bodyPr/>
                    <a:lstStyle/>
                    <a:p>
                      <a:pPr indent="0" lvl="0" marL="0" marR="0" rtl="0" algn="l">
                        <a:spcBef>
                          <a:spcPts val="0"/>
                        </a:spcBef>
                        <a:spcAft>
                          <a:spcPts val="0"/>
                        </a:spcAft>
                        <a:buNone/>
                      </a:pPr>
                      <a:r>
                        <a:rPr lang="de-DE" sz="1000" u="none" cap="none" strike="noStrike"/>
                        <a:t>Lip End-To-End</a:t>
                      </a:r>
                      <a:endParaRPr/>
                    </a:p>
                  </a:txBody>
                  <a:tcPr marT="95250" marB="95250" marR="95250" marL="952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de-DE" sz="1000" u="none" cap="none" strike="noStrike"/>
                        <a:t>92.0%</a:t>
                      </a:r>
                      <a:endParaRPr/>
                    </a:p>
                  </a:txBody>
                  <a:tcPr marT="95250" marB="95250" marR="95250" marL="952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de-DE" sz="1000" u="none" cap="none" strike="noStrike"/>
                        <a:t>0.09</a:t>
                      </a:r>
                      <a:endParaRPr/>
                    </a:p>
                  </a:txBody>
                  <a:tcPr marT="95250" marB="95250" marR="95250" marL="952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27000">
                <a:tc>
                  <a:txBody>
                    <a:bodyPr/>
                    <a:lstStyle/>
                    <a:p>
                      <a:pPr indent="0" lvl="0" marL="0" marR="0" rtl="0" algn="l">
                        <a:spcBef>
                          <a:spcPts val="0"/>
                        </a:spcBef>
                        <a:spcAft>
                          <a:spcPts val="0"/>
                        </a:spcAft>
                        <a:buNone/>
                      </a:pPr>
                      <a:r>
                        <a:rPr lang="de-DE" sz="1000" u="none" cap="none" strike="noStrike"/>
                        <a:t>Face End-To-End</a:t>
                      </a:r>
                      <a:endParaRPr/>
                    </a:p>
                  </a:txBody>
                  <a:tcPr marT="95250" marB="95250" marR="95250" marL="952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de-DE" sz="1000" u="none" cap="none" strike="noStrike"/>
                        <a:t>92.0%</a:t>
                      </a:r>
                      <a:endParaRPr/>
                    </a:p>
                  </a:txBody>
                  <a:tcPr marT="95250" marB="95250" marR="95250" marL="952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de-DE" sz="1000" u="none" cap="none" strike="noStrike"/>
                        <a:t>0.08</a:t>
                      </a:r>
                      <a:endParaRPr/>
                    </a:p>
                  </a:txBody>
                  <a:tcPr marT="95250" marB="95250" marR="95250" marL="952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627" name="Google Shape;627;p18"/>
          <p:cNvSpPr txBox="1"/>
          <p:nvPr/>
        </p:nvSpPr>
        <p:spPr>
          <a:xfrm>
            <a:off x="5696607" y="2149366"/>
            <a:ext cx="24878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28" name="Google Shape;628;p18"/>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19"/>
          <p:cNvSpPr/>
          <p:nvPr/>
        </p:nvSpPr>
        <p:spPr>
          <a:xfrm>
            <a:off x="1846315" y="2428764"/>
            <a:ext cx="10128468" cy="408502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35" name="Google Shape;635;p19"/>
          <p:cNvSpPr txBox="1"/>
          <p:nvPr/>
        </p:nvSpPr>
        <p:spPr>
          <a:xfrm>
            <a:off x="4123269" y="4012554"/>
            <a:ext cx="4891395" cy="1200329"/>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de-DE" sz="1800">
                <a:solidFill>
                  <a:schemeClr val="dk1"/>
                </a:solidFill>
                <a:latin typeface="Arial"/>
                <a:ea typeface="Arial"/>
                <a:cs typeface="Arial"/>
                <a:sym typeface="Arial"/>
              </a:rPr>
              <a:t>Thank you for your attention!</a:t>
            </a:r>
            <a:endParaRPr sz="1800">
              <a:solidFill>
                <a:schemeClr val="dk1"/>
              </a:solidFill>
              <a:latin typeface="Arial"/>
              <a:ea typeface="Arial"/>
              <a:cs typeface="Arial"/>
              <a:sym typeface="Arial"/>
            </a:endParaRPr>
          </a:p>
          <a:p>
            <a:pPr indent="0" lvl="0" marL="0" marR="0" rtl="0" algn="ctr">
              <a:spcBef>
                <a:spcPts val="0"/>
              </a:spcBef>
              <a:spcAft>
                <a:spcPts val="0"/>
              </a:spcAft>
              <a:buNone/>
            </a:pPr>
            <a:r>
              <a:t/>
            </a:r>
            <a:endParaRPr sz="1800">
              <a:solidFill>
                <a:schemeClr val="dk1"/>
              </a:solidFill>
              <a:latin typeface="Arial"/>
              <a:ea typeface="Arial"/>
              <a:cs typeface="Arial"/>
              <a:sym typeface="Arial"/>
            </a:endParaRPr>
          </a:p>
          <a:p>
            <a:pPr indent="0" lvl="0" marL="0" marR="0" rtl="0" algn="ctr">
              <a:spcBef>
                <a:spcPts val="0"/>
              </a:spcBef>
              <a:spcAft>
                <a:spcPts val="0"/>
              </a:spcAft>
              <a:buNone/>
            </a:pPr>
            <a:r>
              <a:rPr lang="de-DE" sz="1800">
                <a:solidFill>
                  <a:schemeClr val="dk1"/>
                </a:solidFill>
                <a:latin typeface="Arial"/>
                <a:ea typeface="Arial"/>
                <a:cs typeface="Arial"/>
                <a:sym typeface="Arial"/>
              </a:rPr>
              <a:t>Feel free to ask and comment!</a:t>
            </a:r>
            <a:endParaRPr/>
          </a:p>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36" name="Google Shape;636;p19"/>
          <p:cNvSpPr txBox="1"/>
          <p:nvPr>
            <p:ph idx="1" type="subTitle"/>
          </p:nvPr>
        </p:nvSpPr>
        <p:spPr>
          <a:xfrm>
            <a:off x="1992202" y="1900921"/>
            <a:ext cx="9145587" cy="521386"/>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3600"/>
              <a:buNone/>
            </a:pPr>
            <a:r>
              <a:rPr lang="de-DE" sz="3600"/>
              <a:t>Questions &amp; Ideas</a:t>
            </a:r>
            <a:endParaRPr/>
          </a:p>
        </p:txBody>
      </p:sp>
      <p:sp>
        <p:nvSpPr>
          <p:cNvPr id="637" name="Google Shape;637;p19"/>
          <p:cNvSpPr/>
          <p:nvPr/>
        </p:nvSpPr>
        <p:spPr>
          <a:xfrm>
            <a:off x="1890109" y="160282"/>
            <a:ext cx="10128468" cy="914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38" name="Google Shape;638;p19"/>
          <p:cNvPicPr preferRelativeResize="0"/>
          <p:nvPr/>
        </p:nvPicPr>
        <p:blipFill rotWithShape="1">
          <a:blip r:embed="rId3">
            <a:alphaModFix/>
          </a:blip>
          <a:srcRect b="0" l="0" r="0" t="0"/>
          <a:stretch/>
        </p:blipFill>
        <p:spPr>
          <a:xfrm>
            <a:off x="2053021" y="253831"/>
            <a:ext cx="1210441" cy="499578"/>
          </a:xfrm>
          <a:prstGeom prst="rect">
            <a:avLst/>
          </a:prstGeom>
          <a:noFill/>
          <a:ln>
            <a:noFill/>
          </a:ln>
        </p:spPr>
      </p:pic>
      <p:sp>
        <p:nvSpPr>
          <p:cNvPr id="639" name="Google Shape;639;p19"/>
          <p:cNvSpPr txBox="1"/>
          <p:nvPr/>
        </p:nvSpPr>
        <p:spPr>
          <a:xfrm>
            <a:off x="3722413" y="297793"/>
            <a:ext cx="421718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de-DE" sz="1200">
                <a:solidFill>
                  <a:schemeClr val="dk1"/>
                </a:solidFill>
                <a:latin typeface="Arial"/>
                <a:ea typeface="Arial"/>
                <a:cs typeface="Arial"/>
                <a:sym typeface="Arial"/>
              </a:rPr>
              <a:t>The VVAD-LRS3 Dataset for Visual Voice Activity Detection</a:t>
            </a:r>
            <a:endParaRPr sz="1200">
              <a:solidFill>
                <a:schemeClr val="dk1"/>
              </a:solidFill>
              <a:latin typeface="Arial"/>
              <a:ea typeface="Arial"/>
              <a:cs typeface="Arial"/>
              <a:sym typeface="Arial"/>
            </a:endParaRPr>
          </a:p>
        </p:txBody>
      </p:sp>
      <p:sp>
        <p:nvSpPr>
          <p:cNvPr id="640" name="Google Shape;640;p19"/>
          <p:cNvSpPr txBox="1"/>
          <p:nvPr/>
        </p:nvSpPr>
        <p:spPr>
          <a:xfrm>
            <a:off x="8250618" y="297791"/>
            <a:ext cx="107914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de-DE" sz="1200">
                <a:solidFill>
                  <a:schemeClr val="dk1"/>
                </a:solidFill>
                <a:latin typeface="Arial"/>
                <a:ea typeface="Arial"/>
                <a:cs typeface="Arial"/>
                <a:sym typeface="Arial"/>
              </a:rPr>
              <a:t>Adrian Lubitz</a:t>
            </a:r>
            <a:endParaRPr sz="1800">
              <a:solidFill>
                <a:schemeClr val="dk1"/>
              </a:solidFill>
              <a:latin typeface="Arial"/>
              <a:ea typeface="Arial"/>
              <a:cs typeface="Arial"/>
              <a:sym typeface="Arial"/>
            </a:endParaRPr>
          </a:p>
        </p:txBody>
      </p:sp>
      <p:sp>
        <p:nvSpPr>
          <p:cNvPr id="641" name="Google Shape;641;p19"/>
          <p:cNvSpPr txBox="1"/>
          <p:nvPr/>
        </p:nvSpPr>
        <p:spPr>
          <a:xfrm>
            <a:off x="9670699" y="220612"/>
            <a:ext cx="3023425" cy="793178"/>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Clr>
                <a:schemeClr val="dk1"/>
              </a:buClr>
              <a:buSzPts val="1700"/>
              <a:buFont typeface="Noto Sans Symbols"/>
              <a:buNone/>
            </a:pPr>
            <a:r>
              <a:rPr lang="de-DE" sz="1700">
                <a:solidFill>
                  <a:schemeClr val="dk1"/>
                </a:solidFill>
                <a:latin typeface="Arial"/>
                <a:ea typeface="Arial"/>
                <a:cs typeface="Arial"/>
                <a:sym typeface="Arial"/>
              </a:rPr>
              <a:t>University of Bremen</a:t>
            </a:r>
            <a:endParaRPr sz="1700">
              <a:solidFill>
                <a:schemeClr val="dk1"/>
              </a:solidFill>
              <a:latin typeface="Arial"/>
              <a:ea typeface="Arial"/>
              <a:cs typeface="Arial"/>
              <a:sym typeface="Arial"/>
            </a:endParaRPr>
          </a:p>
        </p:txBody>
      </p:sp>
      <p:sp>
        <p:nvSpPr>
          <p:cNvPr id="642" name="Google Shape;642;p19"/>
          <p:cNvSpPr txBox="1"/>
          <p:nvPr/>
        </p:nvSpPr>
        <p:spPr>
          <a:xfrm>
            <a:off x="9705733" y="520238"/>
            <a:ext cx="2313978" cy="699951"/>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Clr>
                <a:schemeClr val="dk1"/>
              </a:buClr>
              <a:buSzPts val="1000"/>
              <a:buFont typeface="Noto Sans Symbols"/>
              <a:buNone/>
            </a:pPr>
            <a:r>
              <a:rPr b="1" lang="de-DE" sz="1000">
                <a:solidFill>
                  <a:schemeClr val="dk1"/>
                </a:solidFill>
                <a:latin typeface="Arial"/>
                <a:ea typeface="Arial"/>
                <a:cs typeface="Arial"/>
                <a:sym typeface="Arial"/>
              </a:rPr>
              <a:t>Robotics Research Group</a:t>
            </a:r>
            <a:endParaRPr b="1" sz="1000">
              <a:solidFill>
                <a:schemeClr val="dk1"/>
              </a:solidFill>
              <a:latin typeface="Arial"/>
              <a:ea typeface="Arial"/>
              <a:cs typeface="Arial"/>
              <a:sym typeface="Arial"/>
            </a:endParaRPr>
          </a:p>
        </p:txBody>
      </p:sp>
      <p:sp>
        <p:nvSpPr>
          <p:cNvPr id="643" name="Google Shape;643;p19"/>
          <p:cNvSpPr txBox="1"/>
          <p:nvPr/>
        </p:nvSpPr>
        <p:spPr>
          <a:xfrm>
            <a:off x="5696607" y="2149366"/>
            <a:ext cx="24878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4" name="Google Shape;644;p19"/>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2"/>
          <p:cNvSpPr/>
          <p:nvPr/>
        </p:nvSpPr>
        <p:spPr>
          <a:xfrm>
            <a:off x="1846315" y="2428764"/>
            <a:ext cx="10128468" cy="408502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51" name="Google Shape;351;p2"/>
          <p:cNvSpPr txBox="1"/>
          <p:nvPr/>
        </p:nvSpPr>
        <p:spPr>
          <a:xfrm>
            <a:off x="5682303" y="3017882"/>
            <a:ext cx="3647672" cy="2585323"/>
          </a:xfrm>
          <a:prstGeom prst="rect">
            <a:avLst/>
          </a:prstGeom>
          <a:noFill/>
          <a:ln>
            <a:noFill/>
          </a:ln>
        </p:spPr>
        <p:txBody>
          <a:bodyPr anchorCtr="0" anchor="ctr" bIns="45700" lIns="91425" spcFirstLastPara="1" rIns="91425" wrap="square" tIns="45700">
            <a:spAutoFit/>
          </a:bodyPr>
          <a:lstStyle/>
          <a:p>
            <a:pPr indent="-114300" lvl="0" marL="0" marR="0" rtl="0" algn="l">
              <a:spcBef>
                <a:spcPts val="0"/>
              </a:spcBef>
              <a:spcAft>
                <a:spcPts val="0"/>
              </a:spcAft>
              <a:buClr>
                <a:schemeClr val="dk1"/>
              </a:buClr>
              <a:buSzPts val="1800"/>
              <a:buFont typeface="Arial"/>
              <a:buChar char="•"/>
            </a:pPr>
            <a:r>
              <a:rPr b="0" i="0" lang="de-DE" sz="1800" u="none" cap="none" strike="noStrike">
                <a:solidFill>
                  <a:schemeClr val="dk1"/>
                </a:solidFill>
                <a:latin typeface="Arial"/>
                <a:ea typeface="Arial"/>
                <a:cs typeface="Arial"/>
                <a:sym typeface="Arial"/>
              </a:rPr>
              <a:t> Motivation</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114300" lvl="0" marL="0" marR="0" rtl="0" algn="l">
              <a:spcBef>
                <a:spcPts val="0"/>
              </a:spcBef>
              <a:spcAft>
                <a:spcPts val="0"/>
              </a:spcAft>
              <a:buClr>
                <a:schemeClr val="dk1"/>
              </a:buClr>
              <a:buSzPts val="1800"/>
              <a:buFont typeface="Arial"/>
              <a:buChar char="•"/>
            </a:pPr>
            <a:r>
              <a:rPr b="0" i="0" lang="de-DE" sz="1800" u="none" cap="none" strike="noStrike">
                <a:solidFill>
                  <a:schemeClr val="dk1"/>
                </a:solidFill>
                <a:latin typeface="Arial"/>
                <a:ea typeface="Arial"/>
                <a:cs typeface="Arial"/>
                <a:sym typeface="Arial"/>
              </a:rPr>
              <a:t> Implementation</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114300" lvl="0" marL="0" marR="0" rtl="0" algn="l">
              <a:spcBef>
                <a:spcPts val="0"/>
              </a:spcBef>
              <a:spcAft>
                <a:spcPts val="0"/>
              </a:spcAft>
              <a:buClr>
                <a:schemeClr val="dk1"/>
              </a:buClr>
              <a:buSzPts val="1800"/>
              <a:buFont typeface="Arial"/>
              <a:buChar char="•"/>
            </a:pPr>
            <a:r>
              <a:rPr b="0" i="0" lang="de-DE" sz="1800" u="none" cap="none" strike="noStrike">
                <a:solidFill>
                  <a:schemeClr val="dk1"/>
                </a:solidFill>
                <a:latin typeface="Arial"/>
                <a:ea typeface="Arial"/>
                <a:cs typeface="Arial"/>
                <a:sym typeface="Arial"/>
              </a:rPr>
              <a:t> Evaluation</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114300" lvl="0" marL="0" marR="0" rtl="0" algn="l">
              <a:spcBef>
                <a:spcPts val="0"/>
              </a:spcBef>
              <a:spcAft>
                <a:spcPts val="0"/>
              </a:spcAft>
              <a:buClr>
                <a:schemeClr val="dk1"/>
              </a:buClr>
              <a:buSzPts val="1800"/>
              <a:buFont typeface="Arial"/>
              <a:buChar char="•"/>
            </a:pPr>
            <a:r>
              <a:rPr b="0" i="0" lang="de-DE" sz="1800" u="none" cap="none" strike="noStrike">
                <a:solidFill>
                  <a:schemeClr val="dk1"/>
                </a:solidFill>
                <a:latin typeface="Arial"/>
                <a:ea typeface="Arial"/>
                <a:cs typeface="Arial"/>
                <a:sym typeface="Arial"/>
              </a:rPr>
              <a:t> Interpretation</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114300" lvl="0" marL="0" marR="0" rtl="0" algn="l">
              <a:spcBef>
                <a:spcPts val="0"/>
              </a:spcBef>
              <a:spcAft>
                <a:spcPts val="0"/>
              </a:spcAft>
              <a:buClr>
                <a:schemeClr val="dk1"/>
              </a:buClr>
              <a:buSzPts val="1800"/>
              <a:buFont typeface="Arial"/>
              <a:buChar char="•"/>
            </a:pPr>
            <a:r>
              <a:rPr b="0" i="0" lang="de-DE" sz="1800" u="none" cap="none" strike="noStrike">
                <a:solidFill>
                  <a:schemeClr val="dk1"/>
                </a:solidFill>
                <a:latin typeface="Arial"/>
                <a:ea typeface="Arial"/>
                <a:cs typeface="Arial"/>
                <a:sym typeface="Arial"/>
              </a:rPr>
              <a:t> Questions &amp; Ideas</a:t>
            </a:r>
            <a:endParaRPr b="0" i="0" sz="1800" u="none" cap="none" strike="noStrike">
              <a:solidFill>
                <a:schemeClr val="dk1"/>
              </a:solidFill>
              <a:latin typeface="Arial"/>
              <a:ea typeface="Arial"/>
              <a:cs typeface="Arial"/>
              <a:sym typeface="Arial"/>
            </a:endParaRPr>
          </a:p>
        </p:txBody>
      </p:sp>
      <p:sp>
        <p:nvSpPr>
          <p:cNvPr id="352" name="Google Shape;352;p2"/>
          <p:cNvSpPr txBox="1"/>
          <p:nvPr>
            <p:ph idx="1" type="subTitle"/>
          </p:nvPr>
        </p:nvSpPr>
        <p:spPr>
          <a:xfrm>
            <a:off x="1992202" y="1900921"/>
            <a:ext cx="9145587" cy="521386"/>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3600"/>
              <a:buNone/>
            </a:pPr>
            <a:r>
              <a:rPr lang="de-DE" sz="3600"/>
              <a:t>Overview</a:t>
            </a:r>
            <a:endParaRPr sz="3600"/>
          </a:p>
        </p:txBody>
      </p:sp>
      <p:sp>
        <p:nvSpPr>
          <p:cNvPr id="353" name="Google Shape;353;p2"/>
          <p:cNvSpPr/>
          <p:nvPr/>
        </p:nvSpPr>
        <p:spPr>
          <a:xfrm>
            <a:off x="1890109" y="160282"/>
            <a:ext cx="10128468" cy="914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354" name="Google Shape;354;p2"/>
          <p:cNvPicPr preferRelativeResize="0"/>
          <p:nvPr/>
        </p:nvPicPr>
        <p:blipFill rotWithShape="1">
          <a:blip r:embed="rId3">
            <a:alphaModFix/>
          </a:blip>
          <a:srcRect b="0" l="0" r="0" t="0"/>
          <a:stretch/>
        </p:blipFill>
        <p:spPr>
          <a:xfrm>
            <a:off x="2053021" y="253831"/>
            <a:ext cx="1210441" cy="499578"/>
          </a:xfrm>
          <a:prstGeom prst="rect">
            <a:avLst/>
          </a:prstGeom>
          <a:noFill/>
          <a:ln>
            <a:noFill/>
          </a:ln>
        </p:spPr>
      </p:pic>
      <p:sp>
        <p:nvSpPr>
          <p:cNvPr id="355" name="Google Shape;355;p2"/>
          <p:cNvSpPr txBox="1"/>
          <p:nvPr/>
        </p:nvSpPr>
        <p:spPr>
          <a:xfrm>
            <a:off x="3722413" y="297793"/>
            <a:ext cx="421718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de-DE" sz="1200" u="none" cap="none" strike="noStrike">
                <a:solidFill>
                  <a:schemeClr val="dk1"/>
                </a:solidFill>
                <a:latin typeface="Arial"/>
                <a:ea typeface="Arial"/>
                <a:cs typeface="Arial"/>
                <a:sym typeface="Arial"/>
              </a:rPr>
              <a:t>The VVAD-LRS3 Dataset for Visual Voice Activity Detection</a:t>
            </a:r>
            <a:endParaRPr sz="1200">
              <a:solidFill>
                <a:schemeClr val="dk1"/>
              </a:solidFill>
              <a:latin typeface="Arial"/>
              <a:ea typeface="Arial"/>
              <a:cs typeface="Arial"/>
              <a:sym typeface="Arial"/>
            </a:endParaRPr>
          </a:p>
        </p:txBody>
      </p:sp>
      <p:sp>
        <p:nvSpPr>
          <p:cNvPr id="356" name="Google Shape;356;p2"/>
          <p:cNvSpPr txBox="1"/>
          <p:nvPr/>
        </p:nvSpPr>
        <p:spPr>
          <a:xfrm>
            <a:off x="8250618" y="297791"/>
            <a:ext cx="107914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de-DE" sz="1200">
                <a:solidFill>
                  <a:schemeClr val="dk1"/>
                </a:solidFill>
                <a:latin typeface="Arial"/>
                <a:ea typeface="Arial"/>
                <a:cs typeface="Arial"/>
                <a:sym typeface="Arial"/>
              </a:rPr>
              <a:t>Adrian Lubitz</a:t>
            </a:r>
            <a:endParaRPr sz="1800">
              <a:solidFill>
                <a:schemeClr val="dk1"/>
              </a:solidFill>
              <a:latin typeface="Arial"/>
              <a:ea typeface="Arial"/>
              <a:cs typeface="Arial"/>
              <a:sym typeface="Arial"/>
            </a:endParaRPr>
          </a:p>
        </p:txBody>
      </p:sp>
      <p:sp>
        <p:nvSpPr>
          <p:cNvPr id="357" name="Google Shape;357;p2"/>
          <p:cNvSpPr txBox="1"/>
          <p:nvPr/>
        </p:nvSpPr>
        <p:spPr>
          <a:xfrm>
            <a:off x="9670699" y="220612"/>
            <a:ext cx="3023425" cy="793178"/>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Clr>
                <a:schemeClr val="dk1"/>
              </a:buClr>
              <a:buSzPts val="1700"/>
              <a:buFont typeface="Noto Sans Symbols"/>
              <a:buNone/>
            </a:pPr>
            <a:r>
              <a:rPr b="0" lang="de-DE" sz="1700" u="none">
                <a:solidFill>
                  <a:schemeClr val="dk1"/>
                </a:solidFill>
                <a:latin typeface="Arial"/>
                <a:ea typeface="Arial"/>
                <a:cs typeface="Arial"/>
                <a:sym typeface="Arial"/>
              </a:rPr>
              <a:t>University of Bremen</a:t>
            </a:r>
            <a:endParaRPr b="0" sz="1700" u="none">
              <a:solidFill>
                <a:schemeClr val="dk1"/>
              </a:solidFill>
              <a:latin typeface="Arial"/>
              <a:ea typeface="Arial"/>
              <a:cs typeface="Arial"/>
              <a:sym typeface="Arial"/>
            </a:endParaRPr>
          </a:p>
        </p:txBody>
      </p:sp>
      <p:sp>
        <p:nvSpPr>
          <p:cNvPr id="358" name="Google Shape;358;p2"/>
          <p:cNvSpPr txBox="1"/>
          <p:nvPr/>
        </p:nvSpPr>
        <p:spPr>
          <a:xfrm>
            <a:off x="9705733" y="520238"/>
            <a:ext cx="2313978" cy="699951"/>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Clr>
                <a:schemeClr val="dk1"/>
              </a:buClr>
              <a:buSzPts val="1000"/>
              <a:buFont typeface="Noto Sans Symbols"/>
              <a:buNone/>
            </a:pPr>
            <a:r>
              <a:rPr b="1" lang="de-DE" sz="1000" u="none">
                <a:solidFill>
                  <a:schemeClr val="dk1"/>
                </a:solidFill>
                <a:latin typeface="Arial"/>
                <a:ea typeface="Arial"/>
                <a:cs typeface="Arial"/>
                <a:sym typeface="Arial"/>
              </a:rPr>
              <a:t>Robotics Research Group</a:t>
            </a:r>
            <a:endParaRPr b="1" sz="1000" u="none">
              <a:solidFill>
                <a:schemeClr val="dk1"/>
              </a:solidFill>
              <a:latin typeface="Arial"/>
              <a:ea typeface="Arial"/>
              <a:cs typeface="Arial"/>
              <a:sym typeface="Arial"/>
            </a:endParaRPr>
          </a:p>
        </p:txBody>
      </p:sp>
      <p:sp>
        <p:nvSpPr>
          <p:cNvPr id="359" name="Google Shape;359;p2"/>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
          <p:cNvSpPr/>
          <p:nvPr/>
        </p:nvSpPr>
        <p:spPr>
          <a:xfrm>
            <a:off x="1846315" y="2428764"/>
            <a:ext cx="10128468" cy="408502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66" name="Google Shape;366;p3"/>
          <p:cNvPicPr preferRelativeResize="0"/>
          <p:nvPr/>
        </p:nvPicPr>
        <p:blipFill rotWithShape="1">
          <a:blip r:embed="rId3">
            <a:alphaModFix/>
          </a:blip>
          <a:srcRect b="-206" l="24230" r="204" t="0"/>
          <a:stretch/>
        </p:blipFill>
        <p:spPr>
          <a:xfrm>
            <a:off x="1952679" y="2377472"/>
            <a:ext cx="3217304" cy="4266437"/>
          </a:xfrm>
          <a:prstGeom prst="rect">
            <a:avLst/>
          </a:prstGeom>
          <a:noFill/>
          <a:ln>
            <a:noFill/>
          </a:ln>
        </p:spPr>
      </p:pic>
      <p:sp>
        <p:nvSpPr>
          <p:cNvPr id="367" name="Google Shape;367;p3"/>
          <p:cNvSpPr txBox="1"/>
          <p:nvPr/>
        </p:nvSpPr>
        <p:spPr>
          <a:xfrm>
            <a:off x="4534924" y="3571880"/>
            <a:ext cx="5986223" cy="1477328"/>
          </a:xfrm>
          <a:prstGeom prst="rect">
            <a:avLst/>
          </a:prstGeom>
          <a:noFill/>
          <a:ln>
            <a:noFill/>
          </a:ln>
        </p:spPr>
        <p:txBody>
          <a:bodyPr anchorCtr="0" anchor="ctr" bIns="45700" lIns="91425" spcFirstLastPara="1" rIns="91425" wrap="square" tIns="45700">
            <a:spAutoFit/>
          </a:bodyPr>
          <a:lstStyle/>
          <a:p>
            <a:pPr indent="-114300" lvl="0" marL="0" marR="0" rtl="0" algn="l">
              <a:spcBef>
                <a:spcPts val="0"/>
              </a:spcBef>
              <a:spcAft>
                <a:spcPts val="0"/>
              </a:spcAft>
              <a:buClr>
                <a:schemeClr val="dk1"/>
              </a:buClr>
              <a:buSzPts val="1800"/>
              <a:buFont typeface="Arial"/>
              <a:buChar char="•"/>
            </a:pPr>
            <a:r>
              <a:rPr lang="de-DE" sz="1800">
                <a:solidFill>
                  <a:schemeClr val="dk1"/>
                </a:solidFill>
                <a:latin typeface="Arial"/>
                <a:ea typeface="Arial"/>
                <a:cs typeface="Arial"/>
                <a:sym typeface="Arial"/>
              </a:rPr>
              <a:t> What is Visual Voice Activity Detection</a:t>
            </a:r>
            <a:endParaRPr sz="1800">
              <a:solidFill>
                <a:schemeClr val="dk1"/>
              </a:solidFill>
              <a:latin typeface="Arial"/>
              <a:ea typeface="Arial"/>
              <a:cs typeface="Arial"/>
              <a:sym typeface="Arial"/>
            </a:endParaRPr>
          </a:p>
          <a:p>
            <a:pPr indent="0" lvl="1" marL="45720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114300" lvl="0" marL="0" marR="0" rtl="0" algn="l">
              <a:spcBef>
                <a:spcPts val="0"/>
              </a:spcBef>
              <a:spcAft>
                <a:spcPts val="0"/>
              </a:spcAft>
              <a:buClr>
                <a:schemeClr val="dk1"/>
              </a:buClr>
              <a:buSzPts val="1800"/>
              <a:buFont typeface="Arial"/>
              <a:buChar char="•"/>
            </a:pPr>
            <a:r>
              <a:rPr lang="de-DE" sz="1800">
                <a:solidFill>
                  <a:schemeClr val="dk1"/>
                </a:solidFill>
                <a:latin typeface="Arial"/>
                <a:ea typeface="Arial"/>
                <a:cs typeface="Arial"/>
                <a:sym typeface="Arial"/>
              </a:rPr>
              <a:t> Why do we need it?</a:t>
            </a:r>
            <a:endParaRPr sz="1800">
              <a:solidFill>
                <a:schemeClr val="dk1"/>
              </a:solidFill>
              <a:latin typeface="Arial"/>
              <a:ea typeface="Arial"/>
              <a:cs typeface="Arial"/>
              <a:sym typeface="Arial"/>
            </a:endParaRPr>
          </a:p>
          <a:p>
            <a:pPr indent="0" lvl="1" marL="45720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8" name="Google Shape;368;p3"/>
          <p:cNvSpPr txBox="1"/>
          <p:nvPr>
            <p:ph idx="1" type="subTitle"/>
          </p:nvPr>
        </p:nvSpPr>
        <p:spPr>
          <a:xfrm>
            <a:off x="1992202" y="1900921"/>
            <a:ext cx="9145587" cy="521386"/>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3600"/>
              <a:buNone/>
            </a:pPr>
            <a:r>
              <a:rPr lang="de-DE" sz="3600"/>
              <a:t>Motivation</a:t>
            </a:r>
            <a:endParaRPr/>
          </a:p>
        </p:txBody>
      </p:sp>
      <p:sp>
        <p:nvSpPr>
          <p:cNvPr id="369" name="Google Shape;369;p3"/>
          <p:cNvSpPr/>
          <p:nvPr/>
        </p:nvSpPr>
        <p:spPr>
          <a:xfrm>
            <a:off x="1890109" y="160282"/>
            <a:ext cx="10128468" cy="914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70" name="Google Shape;370;p3"/>
          <p:cNvPicPr preferRelativeResize="0"/>
          <p:nvPr/>
        </p:nvPicPr>
        <p:blipFill rotWithShape="1">
          <a:blip r:embed="rId4">
            <a:alphaModFix/>
          </a:blip>
          <a:srcRect b="0" l="0" r="0" t="0"/>
          <a:stretch/>
        </p:blipFill>
        <p:spPr>
          <a:xfrm>
            <a:off x="2053021" y="253831"/>
            <a:ext cx="1210441" cy="499578"/>
          </a:xfrm>
          <a:prstGeom prst="rect">
            <a:avLst/>
          </a:prstGeom>
          <a:noFill/>
          <a:ln>
            <a:noFill/>
          </a:ln>
        </p:spPr>
      </p:pic>
      <p:sp>
        <p:nvSpPr>
          <p:cNvPr id="371" name="Google Shape;371;p3"/>
          <p:cNvSpPr txBox="1"/>
          <p:nvPr/>
        </p:nvSpPr>
        <p:spPr>
          <a:xfrm>
            <a:off x="3722413" y="297793"/>
            <a:ext cx="421718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de-DE" sz="1200">
                <a:solidFill>
                  <a:schemeClr val="dk1"/>
                </a:solidFill>
                <a:latin typeface="Arial"/>
                <a:ea typeface="Arial"/>
                <a:cs typeface="Arial"/>
                <a:sym typeface="Arial"/>
              </a:rPr>
              <a:t>The VVAD-LRS3 Dataset for Visual Voice Activity Detection</a:t>
            </a:r>
            <a:endParaRPr sz="1200">
              <a:solidFill>
                <a:schemeClr val="dk1"/>
              </a:solidFill>
              <a:latin typeface="Arial"/>
              <a:ea typeface="Arial"/>
              <a:cs typeface="Arial"/>
              <a:sym typeface="Arial"/>
            </a:endParaRPr>
          </a:p>
        </p:txBody>
      </p:sp>
      <p:sp>
        <p:nvSpPr>
          <p:cNvPr id="372" name="Google Shape;372;p3"/>
          <p:cNvSpPr txBox="1"/>
          <p:nvPr/>
        </p:nvSpPr>
        <p:spPr>
          <a:xfrm>
            <a:off x="8250618" y="297791"/>
            <a:ext cx="107914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de-DE" sz="1200">
                <a:solidFill>
                  <a:schemeClr val="dk1"/>
                </a:solidFill>
                <a:latin typeface="Arial"/>
                <a:ea typeface="Arial"/>
                <a:cs typeface="Arial"/>
                <a:sym typeface="Arial"/>
              </a:rPr>
              <a:t>Adrian Lubitz</a:t>
            </a:r>
            <a:endParaRPr sz="1800">
              <a:solidFill>
                <a:schemeClr val="dk1"/>
              </a:solidFill>
              <a:latin typeface="Arial"/>
              <a:ea typeface="Arial"/>
              <a:cs typeface="Arial"/>
              <a:sym typeface="Arial"/>
            </a:endParaRPr>
          </a:p>
        </p:txBody>
      </p:sp>
      <p:sp>
        <p:nvSpPr>
          <p:cNvPr id="373" name="Google Shape;373;p3"/>
          <p:cNvSpPr txBox="1"/>
          <p:nvPr/>
        </p:nvSpPr>
        <p:spPr>
          <a:xfrm>
            <a:off x="9670699" y="220612"/>
            <a:ext cx="3023425" cy="793178"/>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Clr>
                <a:schemeClr val="dk1"/>
              </a:buClr>
              <a:buSzPts val="1700"/>
              <a:buFont typeface="Noto Sans Symbols"/>
              <a:buNone/>
            </a:pPr>
            <a:r>
              <a:rPr lang="de-DE" sz="1700">
                <a:solidFill>
                  <a:schemeClr val="dk1"/>
                </a:solidFill>
                <a:latin typeface="Arial"/>
                <a:ea typeface="Arial"/>
                <a:cs typeface="Arial"/>
                <a:sym typeface="Arial"/>
              </a:rPr>
              <a:t>University of Bremen</a:t>
            </a:r>
            <a:endParaRPr sz="1700">
              <a:solidFill>
                <a:schemeClr val="dk1"/>
              </a:solidFill>
              <a:latin typeface="Arial"/>
              <a:ea typeface="Arial"/>
              <a:cs typeface="Arial"/>
              <a:sym typeface="Arial"/>
            </a:endParaRPr>
          </a:p>
        </p:txBody>
      </p:sp>
      <p:sp>
        <p:nvSpPr>
          <p:cNvPr id="374" name="Google Shape;374;p3"/>
          <p:cNvSpPr txBox="1"/>
          <p:nvPr/>
        </p:nvSpPr>
        <p:spPr>
          <a:xfrm>
            <a:off x="9705733" y="520238"/>
            <a:ext cx="2313978" cy="699951"/>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Clr>
                <a:schemeClr val="dk1"/>
              </a:buClr>
              <a:buSzPts val="1000"/>
              <a:buFont typeface="Noto Sans Symbols"/>
              <a:buNone/>
            </a:pPr>
            <a:r>
              <a:rPr b="1" lang="de-DE" sz="1000">
                <a:solidFill>
                  <a:schemeClr val="dk1"/>
                </a:solidFill>
                <a:latin typeface="Arial"/>
                <a:ea typeface="Arial"/>
                <a:cs typeface="Arial"/>
                <a:sym typeface="Arial"/>
              </a:rPr>
              <a:t>Robotics Research Group</a:t>
            </a:r>
            <a:endParaRPr b="1" sz="1000">
              <a:solidFill>
                <a:schemeClr val="dk1"/>
              </a:solidFill>
              <a:latin typeface="Arial"/>
              <a:ea typeface="Arial"/>
              <a:cs typeface="Arial"/>
              <a:sym typeface="Arial"/>
            </a:endParaRPr>
          </a:p>
        </p:txBody>
      </p:sp>
      <p:sp>
        <p:nvSpPr>
          <p:cNvPr id="375" name="Google Shape;375;p3"/>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
          <p:cNvSpPr/>
          <p:nvPr/>
        </p:nvSpPr>
        <p:spPr>
          <a:xfrm>
            <a:off x="1846315" y="2428764"/>
            <a:ext cx="10128468" cy="408502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2" name="Google Shape;382;p4"/>
          <p:cNvSpPr txBox="1"/>
          <p:nvPr/>
        </p:nvSpPr>
        <p:spPr>
          <a:xfrm>
            <a:off x="5585959" y="3571880"/>
            <a:ext cx="2044844" cy="1477328"/>
          </a:xfrm>
          <a:prstGeom prst="rect">
            <a:avLst/>
          </a:prstGeom>
          <a:noFill/>
          <a:ln>
            <a:noFill/>
          </a:ln>
        </p:spPr>
        <p:txBody>
          <a:bodyPr anchorCtr="0" anchor="ctr" bIns="45700" lIns="91425" spcFirstLastPara="1" rIns="91425" wrap="square" tIns="45700">
            <a:spAutoFit/>
          </a:bodyPr>
          <a:lstStyle/>
          <a:p>
            <a:pPr indent="-114300" lvl="0" marL="0" marR="0" rtl="0" algn="l">
              <a:spcBef>
                <a:spcPts val="0"/>
              </a:spcBef>
              <a:spcAft>
                <a:spcPts val="0"/>
              </a:spcAft>
              <a:buClr>
                <a:schemeClr val="dk1"/>
              </a:buClr>
              <a:buSzPts val="1800"/>
              <a:buFont typeface="Arial"/>
              <a:buChar char="•"/>
            </a:pPr>
            <a:r>
              <a:rPr lang="de-DE" sz="1800">
                <a:solidFill>
                  <a:schemeClr val="dk1"/>
                </a:solidFill>
                <a:latin typeface="Arial"/>
                <a:ea typeface="Arial"/>
                <a:cs typeface="Arial"/>
                <a:sym typeface="Arial"/>
              </a:rPr>
              <a:t> Dataset creation</a:t>
            </a:r>
            <a:endParaRPr sz="1800">
              <a:solidFill>
                <a:schemeClr val="dk1"/>
              </a:solidFill>
              <a:latin typeface="Arial"/>
              <a:ea typeface="Arial"/>
              <a:cs typeface="Arial"/>
              <a:sym typeface="Arial"/>
            </a:endParaRPr>
          </a:p>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114300" lvl="0" marL="0" marR="0" rtl="0" algn="l">
              <a:spcBef>
                <a:spcPts val="0"/>
              </a:spcBef>
              <a:spcAft>
                <a:spcPts val="0"/>
              </a:spcAft>
              <a:buClr>
                <a:schemeClr val="dk1"/>
              </a:buClr>
              <a:buSzPts val="1800"/>
              <a:buFont typeface="Arial"/>
              <a:buChar char="•"/>
            </a:pPr>
            <a:r>
              <a:rPr lang="de-DE" sz="1800">
                <a:solidFill>
                  <a:schemeClr val="dk1"/>
                </a:solidFill>
                <a:latin typeface="Arial"/>
                <a:ea typeface="Arial"/>
                <a:cs typeface="Arial"/>
                <a:sym typeface="Arial"/>
              </a:rPr>
              <a:t> Model training</a:t>
            </a:r>
            <a:endParaRPr/>
          </a:p>
          <a:p>
            <a:pPr indent="0" lvl="1" marL="45720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3" name="Google Shape;383;p4"/>
          <p:cNvSpPr txBox="1"/>
          <p:nvPr>
            <p:ph idx="1" type="subTitle"/>
          </p:nvPr>
        </p:nvSpPr>
        <p:spPr>
          <a:xfrm>
            <a:off x="1992202" y="1900921"/>
            <a:ext cx="9145587" cy="521386"/>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3600"/>
              <a:buNone/>
            </a:pPr>
            <a:r>
              <a:rPr lang="de-DE" sz="3600"/>
              <a:t>Implementation</a:t>
            </a:r>
            <a:endParaRPr/>
          </a:p>
        </p:txBody>
      </p:sp>
      <p:sp>
        <p:nvSpPr>
          <p:cNvPr id="384" name="Google Shape;384;p4"/>
          <p:cNvSpPr/>
          <p:nvPr/>
        </p:nvSpPr>
        <p:spPr>
          <a:xfrm>
            <a:off x="1890109" y="160282"/>
            <a:ext cx="10128468" cy="914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85" name="Google Shape;385;p4"/>
          <p:cNvPicPr preferRelativeResize="0"/>
          <p:nvPr/>
        </p:nvPicPr>
        <p:blipFill rotWithShape="1">
          <a:blip r:embed="rId3">
            <a:alphaModFix/>
          </a:blip>
          <a:srcRect b="0" l="0" r="0" t="0"/>
          <a:stretch/>
        </p:blipFill>
        <p:spPr>
          <a:xfrm>
            <a:off x="2053021" y="253831"/>
            <a:ext cx="1210441" cy="499578"/>
          </a:xfrm>
          <a:prstGeom prst="rect">
            <a:avLst/>
          </a:prstGeom>
          <a:noFill/>
          <a:ln>
            <a:noFill/>
          </a:ln>
        </p:spPr>
      </p:pic>
      <p:sp>
        <p:nvSpPr>
          <p:cNvPr id="386" name="Google Shape;386;p4"/>
          <p:cNvSpPr txBox="1"/>
          <p:nvPr/>
        </p:nvSpPr>
        <p:spPr>
          <a:xfrm>
            <a:off x="3722413" y="297793"/>
            <a:ext cx="421718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de-DE" sz="1200">
                <a:solidFill>
                  <a:schemeClr val="dk1"/>
                </a:solidFill>
                <a:latin typeface="Arial"/>
                <a:ea typeface="Arial"/>
                <a:cs typeface="Arial"/>
                <a:sym typeface="Arial"/>
              </a:rPr>
              <a:t>The VVAD-LRS3 Dataset for Visual Voice Activity Detection</a:t>
            </a:r>
            <a:endParaRPr sz="1200">
              <a:solidFill>
                <a:schemeClr val="dk1"/>
              </a:solidFill>
              <a:latin typeface="Arial"/>
              <a:ea typeface="Arial"/>
              <a:cs typeface="Arial"/>
              <a:sym typeface="Arial"/>
            </a:endParaRPr>
          </a:p>
        </p:txBody>
      </p:sp>
      <p:sp>
        <p:nvSpPr>
          <p:cNvPr id="387" name="Google Shape;387;p4"/>
          <p:cNvSpPr txBox="1"/>
          <p:nvPr/>
        </p:nvSpPr>
        <p:spPr>
          <a:xfrm>
            <a:off x="8250618" y="297791"/>
            <a:ext cx="107914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de-DE" sz="1200">
                <a:solidFill>
                  <a:schemeClr val="dk1"/>
                </a:solidFill>
                <a:latin typeface="Arial"/>
                <a:ea typeface="Arial"/>
                <a:cs typeface="Arial"/>
                <a:sym typeface="Arial"/>
              </a:rPr>
              <a:t>Adrian Lubitz</a:t>
            </a:r>
            <a:endParaRPr sz="1800">
              <a:solidFill>
                <a:schemeClr val="dk1"/>
              </a:solidFill>
              <a:latin typeface="Arial"/>
              <a:ea typeface="Arial"/>
              <a:cs typeface="Arial"/>
              <a:sym typeface="Arial"/>
            </a:endParaRPr>
          </a:p>
        </p:txBody>
      </p:sp>
      <p:sp>
        <p:nvSpPr>
          <p:cNvPr id="388" name="Google Shape;388;p4"/>
          <p:cNvSpPr txBox="1"/>
          <p:nvPr/>
        </p:nvSpPr>
        <p:spPr>
          <a:xfrm>
            <a:off x="9670699" y="220612"/>
            <a:ext cx="3023425" cy="793178"/>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Clr>
                <a:schemeClr val="dk1"/>
              </a:buClr>
              <a:buSzPts val="1700"/>
              <a:buFont typeface="Noto Sans Symbols"/>
              <a:buNone/>
            </a:pPr>
            <a:r>
              <a:rPr lang="de-DE" sz="1700">
                <a:solidFill>
                  <a:schemeClr val="dk1"/>
                </a:solidFill>
                <a:latin typeface="Arial"/>
                <a:ea typeface="Arial"/>
                <a:cs typeface="Arial"/>
                <a:sym typeface="Arial"/>
              </a:rPr>
              <a:t>University of Bremen</a:t>
            </a:r>
            <a:endParaRPr sz="1700">
              <a:solidFill>
                <a:schemeClr val="dk1"/>
              </a:solidFill>
              <a:latin typeface="Arial"/>
              <a:ea typeface="Arial"/>
              <a:cs typeface="Arial"/>
              <a:sym typeface="Arial"/>
            </a:endParaRPr>
          </a:p>
        </p:txBody>
      </p:sp>
      <p:sp>
        <p:nvSpPr>
          <p:cNvPr id="389" name="Google Shape;389;p4"/>
          <p:cNvSpPr txBox="1"/>
          <p:nvPr/>
        </p:nvSpPr>
        <p:spPr>
          <a:xfrm>
            <a:off x="9705733" y="520238"/>
            <a:ext cx="2313978" cy="699951"/>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Clr>
                <a:schemeClr val="dk1"/>
              </a:buClr>
              <a:buSzPts val="1000"/>
              <a:buFont typeface="Noto Sans Symbols"/>
              <a:buNone/>
            </a:pPr>
            <a:r>
              <a:rPr b="1" lang="de-DE" sz="1000">
                <a:solidFill>
                  <a:schemeClr val="dk1"/>
                </a:solidFill>
                <a:latin typeface="Arial"/>
                <a:ea typeface="Arial"/>
                <a:cs typeface="Arial"/>
                <a:sym typeface="Arial"/>
              </a:rPr>
              <a:t>Robotics Research Group</a:t>
            </a:r>
            <a:endParaRPr b="1" sz="1000">
              <a:solidFill>
                <a:schemeClr val="dk1"/>
              </a:solidFill>
              <a:latin typeface="Arial"/>
              <a:ea typeface="Arial"/>
              <a:cs typeface="Arial"/>
              <a:sym typeface="Arial"/>
            </a:endParaRPr>
          </a:p>
        </p:txBody>
      </p:sp>
      <p:sp>
        <p:nvSpPr>
          <p:cNvPr id="390" name="Google Shape;390;p4"/>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
          <p:cNvSpPr/>
          <p:nvPr/>
        </p:nvSpPr>
        <p:spPr>
          <a:xfrm>
            <a:off x="1846315" y="2428764"/>
            <a:ext cx="10128468" cy="408502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7" name="Google Shape;397;p5"/>
          <p:cNvSpPr txBox="1"/>
          <p:nvPr/>
        </p:nvSpPr>
        <p:spPr>
          <a:xfrm>
            <a:off x="1994925" y="2414608"/>
            <a:ext cx="9726153" cy="4247317"/>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de-DE" sz="1400">
                <a:solidFill>
                  <a:schemeClr val="dk1"/>
                </a:solidFill>
                <a:latin typeface="Arial"/>
                <a:ea typeface="Arial"/>
                <a:cs typeface="Arial"/>
                <a:sym typeface="Arial"/>
              </a:rPr>
              <a:t>LRS3 Dataset</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de-DE" sz="1400">
                <a:solidFill>
                  <a:schemeClr val="dk1"/>
                </a:solidFill>
                <a:latin typeface="Arial"/>
                <a:ea typeface="Arial"/>
                <a:cs typeface="Arial"/>
                <a:sym typeface="Arial"/>
              </a:rPr>
              <a:t>Text:  EVEN DREAMED OF MEAN HERE YOU HAVE THESE GUYS WHO BASICALLY THOUGHT THEY WERE JUST FOLLOWING THIS HUNCH THIS LITTLE PASSION THAT HAD DEVELOPED THEN THEY THOUGHT THEY WERE FIGHTING THE COLD WAR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de-DE" sz="1400">
                <a:solidFill>
                  <a:schemeClr val="dk1"/>
                </a:solidFill>
                <a:latin typeface="Arial"/>
                <a:ea typeface="Arial"/>
                <a:cs typeface="Arial"/>
                <a:sym typeface="Arial"/>
              </a:rPr>
              <a:t>Conf:  4</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de-DE" sz="1400">
                <a:solidFill>
                  <a:schemeClr val="dk1"/>
                </a:solidFill>
                <a:latin typeface="Arial"/>
                <a:ea typeface="Arial"/>
                <a:cs typeface="Arial"/>
                <a:sym typeface="Arial"/>
              </a:rPr>
              <a:t>Ref:   0af00UcTO-c</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de-DE" sz="1400">
                <a:solidFill>
                  <a:schemeClr val="dk1"/>
                </a:solidFill>
                <a:latin typeface="Arial"/>
                <a:ea typeface="Arial"/>
                <a:cs typeface="Arial"/>
                <a:sym typeface="Arial"/>
              </a:rPr>
              <a:t>FRAME X Y W H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de-DE" sz="1400">
                <a:solidFill>
                  <a:schemeClr val="dk1"/>
                </a:solidFill>
                <a:latin typeface="Arial"/>
                <a:ea typeface="Arial"/>
                <a:cs typeface="Arial"/>
                <a:sym typeface="Arial"/>
              </a:rPr>
              <a:t>025877 0.294 0.111 0.166 0.416 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de-DE" sz="1400">
                <a:solidFill>
                  <a:schemeClr val="dk1"/>
                </a:solidFill>
                <a:latin typeface="Arial"/>
                <a:ea typeface="Arial"/>
                <a:cs typeface="Arial"/>
                <a:sym typeface="Arial"/>
              </a:rPr>
              <a:t>025878 0.294 0.118 0.164 0.403 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de-DE" sz="1400">
                <a:solidFill>
                  <a:schemeClr val="dk1"/>
                </a:solidFill>
                <a:latin typeface="Arial"/>
                <a:ea typeface="Arial"/>
                <a:cs typeface="Arial"/>
                <a:sym typeface="Arial"/>
              </a:rPr>
              <a:t>025879 0.294 0.117 0.165 0.408 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de-DE" sz="1400">
                <a:solidFill>
                  <a:schemeClr val="dk1"/>
                </a:solidFill>
                <a:latin typeface="Arial"/>
                <a:ea typeface="Arial"/>
                <a:cs typeface="Arial"/>
                <a:sym typeface="Arial"/>
              </a:rPr>
              <a:t>025880 0.300 0.126 0.157 0.402 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de-DE" sz="1400">
                <a:solidFill>
                  <a:schemeClr val="dk1"/>
                </a:solidFill>
                <a:latin typeface="Arial"/>
                <a:ea typeface="Arial"/>
                <a:cs typeface="Arial"/>
                <a:sym typeface="Arial"/>
              </a:rPr>
              <a:t>                     . .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de-DE" sz="1400">
                <a:solidFill>
                  <a:schemeClr val="dk1"/>
                </a:solidFill>
                <a:latin typeface="Arial"/>
                <a:ea typeface="Arial"/>
                <a:cs typeface="Arial"/>
                <a:sym typeface="Arial"/>
              </a:rPr>
              <a:t>WORD START END ASDSCORE</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de-DE" sz="1400">
                <a:solidFill>
                  <a:schemeClr val="dk1"/>
                </a:solidFill>
                <a:latin typeface="Arial"/>
                <a:ea typeface="Arial"/>
                <a:cs typeface="Arial"/>
                <a:sym typeface="Arial"/>
              </a:rPr>
              <a:t>EVEN 0.07 0.26 6.2</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de-DE" sz="1400">
                <a:solidFill>
                  <a:schemeClr val="dk1"/>
                </a:solidFill>
                <a:latin typeface="Arial"/>
                <a:ea typeface="Arial"/>
                <a:cs typeface="Arial"/>
                <a:sym typeface="Arial"/>
              </a:rPr>
              <a:t>DREAMED 0.26 0.53 5.5</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de-DE" sz="1400">
                <a:solidFill>
                  <a:schemeClr val="dk1"/>
                </a:solidFill>
                <a:latin typeface="Arial"/>
                <a:ea typeface="Arial"/>
                <a:cs typeface="Arial"/>
                <a:sym typeface="Arial"/>
              </a:rPr>
              <a:t>OF 0.53 0.66 4.1</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de-DE" sz="1400">
                <a:solidFill>
                  <a:schemeClr val="dk1"/>
                </a:solidFill>
                <a:latin typeface="Arial"/>
                <a:ea typeface="Arial"/>
                <a:cs typeface="Arial"/>
                <a:sym typeface="Arial"/>
              </a:rPr>
              <a:t>MEAN 0.69 0.85 3.3</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de-DE" sz="1400">
                <a:solidFill>
                  <a:schemeClr val="dk1"/>
                </a:solidFill>
                <a:latin typeface="Arial"/>
                <a:ea typeface="Arial"/>
                <a:cs typeface="Arial"/>
                <a:sym typeface="Arial"/>
              </a:rPr>
              <a:t>                     . . .</a:t>
            </a:r>
            <a:endParaRPr sz="1400">
              <a:solidFill>
                <a:schemeClr val="dk1"/>
              </a:solidFill>
              <a:latin typeface="Arial"/>
              <a:ea typeface="Arial"/>
              <a:cs typeface="Arial"/>
              <a:sym typeface="Arial"/>
            </a:endParaRPr>
          </a:p>
        </p:txBody>
      </p:sp>
      <p:sp>
        <p:nvSpPr>
          <p:cNvPr id="398" name="Google Shape;398;p5"/>
          <p:cNvSpPr txBox="1"/>
          <p:nvPr>
            <p:ph idx="1" type="subTitle"/>
          </p:nvPr>
        </p:nvSpPr>
        <p:spPr>
          <a:xfrm>
            <a:off x="1992202" y="1900921"/>
            <a:ext cx="9145587" cy="521386"/>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3600"/>
              <a:buNone/>
            </a:pPr>
            <a:r>
              <a:rPr lang="de-DE" sz="3600"/>
              <a:t>Dataset creation – what do we have?</a:t>
            </a:r>
            <a:endParaRPr/>
          </a:p>
        </p:txBody>
      </p:sp>
      <p:sp>
        <p:nvSpPr>
          <p:cNvPr id="399" name="Google Shape;399;p5"/>
          <p:cNvSpPr/>
          <p:nvPr/>
        </p:nvSpPr>
        <p:spPr>
          <a:xfrm>
            <a:off x="1890109" y="160282"/>
            <a:ext cx="10128468" cy="914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00" name="Google Shape;400;p5"/>
          <p:cNvPicPr preferRelativeResize="0"/>
          <p:nvPr/>
        </p:nvPicPr>
        <p:blipFill rotWithShape="1">
          <a:blip r:embed="rId3">
            <a:alphaModFix/>
          </a:blip>
          <a:srcRect b="0" l="0" r="0" t="0"/>
          <a:stretch/>
        </p:blipFill>
        <p:spPr>
          <a:xfrm>
            <a:off x="2053021" y="253831"/>
            <a:ext cx="1210441" cy="499578"/>
          </a:xfrm>
          <a:prstGeom prst="rect">
            <a:avLst/>
          </a:prstGeom>
          <a:noFill/>
          <a:ln>
            <a:noFill/>
          </a:ln>
        </p:spPr>
      </p:pic>
      <p:sp>
        <p:nvSpPr>
          <p:cNvPr id="401" name="Google Shape;401;p5"/>
          <p:cNvSpPr txBox="1"/>
          <p:nvPr/>
        </p:nvSpPr>
        <p:spPr>
          <a:xfrm>
            <a:off x="3722413" y="297793"/>
            <a:ext cx="421718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de-DE" sz="1200">
                <a:solidFill>
                  <a:schemeClr val="dk1"/>
                </a:solidFill>
                <a:latin typeface="Arial"/>
                <a:ea typeface="Arial"/>
                <a:cs typeface="Arial"/>
                <a:sym typeface="Arial"/>
              </a:rPr>
              <a:t>The VVAD-LRS3 Dataset for Visual Voice Activity Detection</a:t>
            </a:r>
            <a:endParaRPr sz="1200">
              <a:solidFill>
                <a:schemeClr val="dk1"/>
              </a:solidFill>
              <a:latin typeface="Arial"/>
              <a:ea typeface="Arial"/>
              <a:cs typeface="Arial"/>
              <a:sym typeface="Arial"/>
            </a:endParaRPr>
          </a:p>
        </p:txBody>
      </p:sp>
      <p:sp>
        <p:nvSpPr>
          <p:cNvPr id="402" name="Google Shape;402;p5"/>
          <p:cNvSpPr txBox="1"/>
          <p:nvPr/>
        </p:nvSpPr>
        <p:spPr>
          <a:xfrm>
            <a:off x="8250618" y="297791"/>
            <a:ext cx="107914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de-DE" sz="1200">
                <a:solidFill>
                  <a:schemeClr val="dk1"/>
                </a:solidFill>
                <a:latin typeface="Arial"/>
                <a:ea typeface="Arial"/>
                <a:cs typeface="Arial"/>
                <a:sym typeface="Arial"/>
              </a:rPr>
              <a:t>Adrian Lubitz</a:t>
            </a:r>
            <a:endParaRPr sz="1800">
              <a:solidFill>
                <a:schemeClr val="dk1"/>
              </a:solidFill>
              <a:latin typeface="Arial"/>
              <a:ea typeface="Arial"/>
              <a:cs typeface="Arial"/>
              <a:sym typeface="Arial"/>
            </a:endParaRPr>
          </a:p>
        </p:txBody>
      </p:sp>
      <p:sp>
        <p:nvSpPr>
          <p:cNvPr id="403" name="Google Shape;403;p5"/>
          <p:cNvSpPr txBox="1"/>
          <p:nvPr/>
        </p:nvSpPr>
        <p:spPr>
          <a:xfrm>
            <a:off x="9670699" y="220612"/>
            <a:ext cx="3023425" cy="793178"/>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Clr>
                <a:schemeClr val="dk1"/>
              </a:buClr>
              <a:buSzPts val="1700"/>
              <a:buFont typeface="Noto Sans Symbols"/>
              <a:buNone/>
            </a:pPr>
            <a:r>
              <a:rPr lang="de-DE" sz="1700">
                <a:solidFill>
                  <a:schemeClr val="dk1"/>
                </a:solidFill>
                <a:latin typeface="Arial"/>
                <a:ea typeface="Arial"/>
                <a:cs typeface="Arial"/>
                <a:sym typeface="Arial"/>
              </a:rPr>
              <a:t>University of Bremen</a:t>
            </a:r>
            <a:endParaRPr sz="1700">
              <a:solidFill>
                <a:schemeClr val="dk1"/>
              </a:solidFill>
              <a:latin typeface="Arial"/>
              <a:ea typeface="Arial"/>
              <a:cs typeface="Arial"/>
              <a:sym typeface="Arial"/>
            </a:endParaRPr>
          </a:p>
        </p:txBody>
      </p:sp>
      <p:sp>
        <p:nvSpPr>
          <p:cNvPr id="404" name="Google Shape;404;p5"/>
          <p:cNvSpPr txBox="1"/>
          <p:nvPr/>
        </p:nvSpPr>
        <p:spPr>
          <a:xfrm>
            <a:off x="9705733" y="520238"/>
            <a:ext cx="2313978" cy="699951"/>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Clr>
                <a:schemeClr val="dk1"/>
              </a:buClr>
              <a:buSzPts val="1000"/>
              <a:buFont typeface="Noto Sans Symbols"/>
              <a:buNone/>
            </a:pPr>
            <a:r>
              <a:rPr b="1" lang="de-DE" sz="1000">
                <a:solidFill>
                  <a:schemeClr val="dk1"/>
                </a:solidFill>
                <a:latin typeface="Arial"/>
                <a:ea typeface="Arial"/>
                <a:cs typeface="Arial"/>
                <a:sym typeface="Arial"/>
              </a:rPr>
              <a:t>Robotics Research Group</a:t>
            </a:r>
            <a:endParaRPr b="1" sz="1000">
              <a:solidFill>
                <a:schemeClr val="dk1"/>
              </a:solidFill>
              <a:latin typeface="Arial"/>
              <a:ea typeface="Arial"/>
              <a:cs typeface="Arial"/>
              <a:sym typeface="Arial"/>
            </a:endParaRPr>
          </a:p>
        </p:txBody>
      </p:sp>
      <p:sp>
        <p:nvSpPr>
          <p:cNvPr id="405" name="Google Shape;405;p5"/>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
          <p:cNvSpPr/>
          <p:nvPr/>
        </p:nvSpPr>
        <p:spPr>
          <a:xfrm>
            <a:off x="1846315" y="2428764"/>
            <a:ext cx="10128468" cy="408502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2" name="Google Shape;412;p6"/>
          <p:cNvSpPr txBox="1"/>
          <p:nvPr/>
        </p:nvSpPr>
        <p:spPr>
          <a:xfrm>
            <a:off x="4272166" y="3706000"/>
            <a:ext cx="4672430" cy="1200329"/>
          </a:xfrm>
          <a:prstGeom prst="rect">
            <a:avLst/>
          </a:prstGeom>
          <a:noFill/>
          <a:ln>
            <a:noFill/>
          </a:ln>
        </p:spPr>
        <p:txBody>
          <a:bodyPr anchorCtr="0" anchor="ctr" bIns="45700" lIns="91425" spcFirstLastPara="1" rIns="91425" wrap="square" tIns="45700">
            <a:spAutoFit/>
          </a:bodyPr>
          <a:lstStyle/>
          <a:p>
            <a:pPr indent="-114300" lvl="0" marL="0" marR="0" rtl="0" algn="l">
              <a:spcBef>
                <a:spcPts val="0"/>
              </a:spcBef>
              <a:spcAft>
                <a:spcPts val="0"/>
              </a:spcAft>
              <a:buClr>
                <a:schemeClr val="dk1"/>
              </a:buClr>
              <a:buSzPts val="1800"/>
              <a:buFont typeface="Arial"/>
              <a:buChar char="•"/>
            </a:pPr>
            <a:r>
              <a:rPr lang="de-DE" sz="1800">
                <a:solidFill>
                  <a:schemeClr val="dk1"/>
                </a:solidFill>
                <a:latin typeface="Arial"/>
                <a:ea typeface="Arial"/>
                <a:cs typeface="Arial"/>
                <a:sym typeface="Arial"/>
              </a:rPr>
              <a:t> Samples for Visual Voice Activity Detection</a:t>
            </a:r>
            <a:endParaRPr/>
          </a:p>
          <a:p>
            <a:pPr indent="-114300" lvl="1" marL="457200" marR="0" rtl="0" algn="l">
              <a:spcBef>
                <a:spcPts val="0"/>
              </a:spcBef>
              <a:spcAft>
                <a:spcPts val="0"/>
              </a:spcAft>
              <a:buClr>
                <a:schemeClr val="dk1"/>
              </a:buClr>
              <a:buSzPts val="1800"/>
              <a:buFont typeface="Arial"/>
              <a:buChar char="•"/>
            </a:pPr>
            <a:r>
              <a:rPr b="0" i="0" lang="de-DE" sz="1800" u="none" cap="none" strike="noStrike">
                <a:solidFill>
                  <a:schemeClr val="dk1"/>
                </a:solidFill>
                <a:latin typeface="Arial"/>
                <a:ea typeface="Arial"/>
                <a:cs typeface="Arial"/>
                <a:sym typeface="Arial"/>
              </a:rPr>
              <a:t> Binary labels</a:t>
            </a:r>
            <a:endParaRPr/>
          </a:p>
          <a:p>
            <a:pPr indent="-114300" lvl="1" marL="457200" marR="0" rtl="0" algn="l">
              <a:spcBef>
                <a:spcPts val="0"/>
              </a:spcBef>
              <a:spcAft>
                <a:spcPts val="0"/>
              </a:spcAft>
              <a:buClr>
                <a:schemeClr val="dk1"/>
              </a:buClr>
              <a:buSzPts val="1800"/>
              <a:buFont typeface="Arial"/>
              <a:buChar char="•"/>
            </a:pPr>
            <a:r>
              <a:rPr b="0" i="0" lang="de-DE" sz="1800" u="none" cap="none" strike="noStrike">
                <a:solidFill>
                  <a:schemeClr val="dk1"/>
                </a:solidFill>
                <a:latin typeface="Arial"/>
                <a:ea typeface="Arial"/>
                <a:cs typeface="Arial"/>
                <a:sym typeface="Arial"/>
              </a:rPr>
              <a:t> k frames</a:t>
            </a:r>
            <a:endParaRPr/>
          </a:p>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3" name="Google Shape;413;p6"/>
          <p:cNvSpPr txBox="1"/>
          <p:nvPr>
            <p:ph idx="1" type="subTitle"/>
          </p:nvPr>
        </p:nvSpPr>
        <p:spPr>
          <a:xfrm>
            <a:off x="1992202" y="1900921"/>
            <a:ext cx="9145587" cy="521386"/>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3600"/>
              <a:buNone/>
            </a:pPr>
            <a:r>
              <a:rPr lang="de-DE" sz="3600"/>
              <a:t>Dataset creation – what do we want?</a:t>
            </a:r>
            <a:endParaRPr/>
          </a:p>
        </p:txBody>
      </p:sp>
      <p:sp>
        <p:nvSpPr>
          <p:cNvPr id="414" name="Google Shape;414;p6"/>
          <p:cNvSpPr/>
          <p:nvPr/>
        </p:nvSpPr>
        <p:spPr>
          <a:xfrm>
            <a:off x="1890109" y="160282"/>
            <a:ext cx="10128468" cy="914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15" name="Google Shape;415;p6"/>
          <p:cNvPicPr preferRelativeResize="0"/>
          <p:nvPr/>
        </p:nvPicPr>
        <p:blipFill rotWithShape="1">
          <a:blip r:embed="rId3">
            <a:alphaModFix/>
          </a:blip>
          <a:srcRect b="0" l="0" r="0" t="0"/>
          <a:stretch/>
        </p:blipFill>
        <p:spPr>
          <a:xfrm>
            <a:off x="2053021" y="253831"/>
            <a:ext cx="1210441" cy="499578"/>
          </a:xfrm>
          <a:prstGeom prst="rect">
            <a:avLst/>
          </a:prstGeom>
          <a:noFill/>
          <a:ln>
            <a:noFill/>
          </a:ln>
        </p:spPr>
      </p:pic>
      <p:sp>
        <p:nvSpPr>
          <p:cNvPr id="416" name="Google Shape;416;p6"/>
          <p:cNvSpPr txBox="1"/>
          <p:nvPr/>
        </p:nvSpPr>
        <p:spPr>
          <a:xfrm>
            <a:off x="3722413" y="297793"/>
            <a:ext cx="421718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de-DE" sz="1200">
                <a:solidFill>
                  <a:schemeClr val="dk1"/>
                </a:solidFill>
                <a:latin typeface="Arial"/>
                <a:ea typeface="Arial"/>
                <a:cs typeface="Arial"/>
                <a:sym typeface="Arial"/>
              </a:rPr>
              <a:t>The VVAD-LRS3 Dataset for Visual Voice Activity Detection</a:t>
            </a:r>
            <a:endParaRPr sz="1200">
              <a:solidFill>
                <a:schemeClr val="dk1"/>
              </a:solidFill>
              <a:latin typeface="Arial"/>
              <a:ea typeface="Arial"/>
              <a:cs typeface="Arial"/>
              <a:sym typeface="Arial"/>
            </a:endParaRPr>
          </a:p>
        </p:txBody>
      </p:sp>
      <p:sp>
        <p:nvSpPr>
          <p:cNvPr id="417" name="Google Shape;417;p6"/>
          <p:cNvSpPr txBox="1"/>
          <p:nvPr/>
        </p:nvSpPr>
        <p:spPr>
          <a:xfrm>
            <a:off x="8250618" y="297791"/>
            <a:ext cx="107914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de-DE" sz="1200">
                <a:solidFill>
                  <a:schemeClr val="dk1"/>
                </a:solidFill>
                <a:latin typeface="Arial"/>
                <a:ea typeface="Arial"/>
                <a:cs typeface="Arial"/>
                <a:sym typeface="Arial"/>
              </a:rPr>
              <a:t>Adrian Lubitz</a:t>
            </a:r>
            <a:endParaRPr sz="1800">
              <a:solidFill>
                <a:schemeClr val="dk1"/>
              </a:solidFill>
              <a:latin typeface="Arial"/>
              <a:ea typeface="Arial"/>
              <a:cs typeface="Arial"/>
              <a:sym typeface="Arial"/>
            </a:endParaRPr>
          </a:p>
        </p:txBody>
      </p:sp>
      <p:sp>
        <p:nvSpPr>
          <p:cNvPr id="418" name="Google Shape;418;p6"/>
          <p:cNvSpPr txBox="1"/>
          <p:nvPr/>
        </p:nvSpPr>
        <p:spPr>
          <a:xfrm>
            <a:off x="9670699" y="220612"/>
            <a:ext cx="3023425" cy="793178"/>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Clr>
                <a:schemeClr val="dk1"/>
              </a:buClr>
              <a:buSzPts val="1700"/>
              <a:buFont typeface="Noto Sans Symbols"/>
              <a:buNone/>
            </a:pPr>
            <a:r>
              <a:rPr lang="de-DE" sz="1700">
                <a:solidFill>
                  <a:schemeClr val="dk1"/>
                </a:solidFill>
                <a:latin typeface="Arial"/>
                <a:ea typeface="Arial"/>
                <a:cs typeface="Arial"/>
                <a:sym typeface="Arial"/>
              </a:rPr>
              <a:t>University of Bremen</a:t>
            </a:r>
            <a:endParaRPr sz="1700">
              <a:solidFill>
                <a:schemeClr val="dk1"/>
              </a:solidFill>
              <a:latin typeface="Arial"/>
              <a:ea typeface="Arial"/>
              <a:cs typeface="Arial"/>
              <a:sym typeface="Arial"/>
            </a:endParaRPr>
          </a:p>
        </p:txBody>
      </p:sp>
      <p:sp>
        <p:nvSpPr>
          <p:cNvPr id="419" name="Google Shape;419;p6"/>
          <p:cNvSpPr txBox="1"/>
          <p:nvPr/>
        </p:nvSpPr>
        <p:spPr>
          <a:xfrm>
            <a:off x="9705733" y="520238"/>
            <a:ext cx="2313978" cy="699951"/>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Clr>
                <a:schemeClr val="dk1"/>
              </a:buClr>
              <a:buSzPts val="1000"/>
              <a:buFont typeface="Noto Sans Symbols"/>
              <a:buNone/>
            </a:pPr>
            <a:r>
              <a:rPr b="1" lang="de-DE" sz="1000">
                <a:solidFill>
                  <a:schemeClr val="dk1"/>
                </a:solidFill>
                <a:latin typeface="Arial"/>
                <a:ea typeface="Arial"/>
                <a:cs typeface="Arial"/>
                <a:sym typeface="Arial"/>
              </a:rPr>
              <a:t>Robotics Research Group</a:t>
            </a:r>
            <a:endParaRPr b="1" sz="1000">
              <a:solidFill>
                <a:schemeClr val="dk1"/>
              </a:solidFill>
              <a:latin typeface="Arial"/>
              <a:ea typeface="Arial"/>
              <a:cs typeface="Arial"/>
              <a:sym typeface="Arial"/>
            </a:endParaRPr>
          </a:p>
        </p:txBody>
      </p:sp>
      <p:sp>
        <p:nvSpPr>
          <p:cNvPr id="420" name="Google Shape;420;p6"/>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
          <p:cNvSpPr/>
          <p:nvPr/>
        </p:nvSpPr>
        <p:spPr>
          <a:xfrm>
            <a:off x="1846315" y="2428764"/>
            <a:ext cx="10128468" cy="408502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27" name="Google Shape;427;p7"/>
          <p:cNvSpPr/>
          <p:nvPr/>
        </p:nvSpPr>
        <p:spPr>
          <a:xfrm>
            <a:off x="1890109" y="160282"/>
            <a:ext cx="10128468" cy="914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28" name="Google Shape;428;p7"/>
          <p:cNvSpPr txBox="1"/>
          <p:nvPr>
            <p:ph idx="1" type="subTitle"/>
          </p:nvPr>
        </p:nvSpPr>
        <p:spPr>
          <a:xfrm>
            <a:off x="1992202" y="1900921"/>
            <a:ext cx="9145587" cy="521386"/>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3600"/>
              <a:buNone/>
            </a:pPr>
            <a:r>
              <a:rPr lang="de-DE" sz="3600"/>
              <a:t>Dataset creation – what do we do?</a:t>
            </a:r>
            <a:endParaRPr/>
          </a:p>
        </p:txBody>
      </p:sp>
      <p:pic>
        <p:nvPicPr>
          <p:cNvPr id="429" name="Google Shape;429;p7"/>
          <p:cNvPicPr preferRelativeResize="0"/>
          <p:nvPr/>
        </p:nvPicPr>
        <p:blipFill rotWithShape="1">
          <a:blip r:embed="rId3">
            <a:alphaModFix/>
          </a:blip>
          <a:srcRect b="0" l="0" r="0" t="0"/>
          <a:stretch/>
        </p:blipFill>
        <p:spPr>
          <a:xfrm>
            <a:off x="2053021" y="253831"/>
            <a:ext cx="1210441" cy="499578"/>
          </a:xfrm>
          <a:prstGeom prst="rect">
            <a:avLst/>
          </a:prstGeom>
          <a:noFill/>
          <a:ln>
            <a:noFill/>
          </a:ln>
        </p:spPr>
      </p:pic>
      <p:sp>
        <p:nvSpPr>
          <p:cNvPr id="430" name="Google Shape;430;p7"/>
          <p:cNvSpPr txBox="1"/>
          <p:nvPr/>
        </p:nvSpPr>
        <p:spPr>
          <a:xfrm>
            <a:off x="3722413" y="297793"/>
            <a:ext cx="421718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de-DE" sz="1200">
                <a:solidFill>
                  <a:schemeClr val="dk1"/>
                </a:solidFill>
                <a:latin typeface="Arial"/>
                <a:ea typeface="Arial"/>
                <a:cs typeface="Arial"/>
                <a:sym typeface="Arial"/>
              </a:rPr>
              <a:t>The VVAD-LRS3 Dataset for Visual Voice Activity Detection</a:t>
            </a:r>
            <a:endParaRPr sz="1200">
              <a:solidFill>
                <a:schemeClr val="dk1"/>
              </a:solidFill>
              <a:latin typeface="Arial"/>
              <a:ea typeface="Arial"/>
              <a:cs typeface="Arial"/>
              <a:sym typeface="Arial"/>
            </a:endParaRPr>
          </a:p>
        </p:txBody>
      </p:sp>
      <p:sp>
        <p:nvSpPr>
          <p:cNvPr id="431" name="Google Shape;431;p7"/>
          <p:cNvSpPr txBox="1"/>
          <p:nvPr/>
        </p:nvSpPr>
        <p:spPr>
          <a:xfrm>
            <a:off x="8250618" y="297791"/>
            <a:ext cx="107914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de-DE" sz="1200">
                <a:solidFill>
                  <a:schemeClr val="dk1"/>
                </a:solidFill>
                <a:latin typeface="Arial"/>
                <a:ea typeface="Arial"/>
                <a:cs typeface="Arial"/>
                <a:sym typeface="Arial"/>
              </a:rPr>
              <a:t>Adrian Lubitz</a:t>
            </a:r>
            <a:endParaRPr sz="1800">
              <a:solidFill>
                <a:schemeClr val="dk1"/>
              </a:solidFill>
              <a:latin typeface="Arial"/>
              <a:ea typeface="Arial"/>
              <a:cs typeface="Arial"/>
              <a:sym typeface="Arial"/>
            </a:endParaRPr>
          </a:p>
        </p:txBody>
      </p:sp>
      <p:sp>
        <p:nvSpPr>
          <p:cNvPr id="432" name="Google Shape;432;p7"/>
          <p:cNvSpPr txBox="1"/>
          <p:nvPr/>
        </p:nvSpPr>
        <p:spPr>
          <a:xfrm>
            <a:off x="9670699" y="220612"/>
            <a:ext cx="3023425" cy="793178"/>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Clr>
                <a:schemeClr val="dk1"/>
              </a:buClr>
              <a:buSzPts val="1700"/>
              <a:buFont typeface="Noto Sans Symbols"/>
              <a:buNone/>
            </a:pPr>
            <a:r>
              <a:rPr lang="de-DE" sz="1700">
                <a:solidFill>
                  <a:schemeClr val="dk1"/>
                </a:solidFill>
                <a:latin typeface="Arial"/>
                <a:ea typeface="Arial"/>
                <a:cs typeface="Arial"/>
                <a:sym typeface="Arial"/>
              </a:rPr>
              <a:t>University of Bremen</a:t>
            </a:r>
            <a:endParaRPr sz="1700">
              <a:solidFill>
                <a:schemeClr val="dk1"/>
              </a:solidFill>
              <a:latin typeface="Arial"/>
              <a:ea typeface="Arial"/>
              <a:cs typeface="Arial"/>
              <a:sym typeface="Arial"/>
            </a:endParaRPr>
          </a:p>
        </p:txBody>
      </p:sp>
      <p:pic>
        <p:nvPicPr>
          <p:cNvPr descr="Diagram&#10;&#10;Description automatically generated" id="433" name="Google Shape;433;p7"/>
          <p:cNvPicPr preferRelativeResize="0"/>
          <p:nvPr/>
        </p:nvPicPr>
        <p:blipFill rotWithShape="1">
          <a:blip r:embed="rId4">
            <a:alphaModFix/>
          </a:blip>
          <a:srcRect b="0" l="0" r="0" t="0"/>
          <a:stretch/>
        </p:blipFill>
        <p:spPr>
          <a:xfrm>
            <a:off x="6727750" y="2671150"/>
            <a:ext cx="4599701" cy="3447000"/>
          </a:xfrm>
          <a:prstGeom prst="rect">
            <a:avLst/>
          </a:prstGeom>
          <a:noFill/>
          <a:ln>
            <a:noFill/>
          </a:ln>
        </p:spPr>
      </p:pic>
      <p:sp>
        <p:nvSpPr>
          <p:cNvPr id="434" name="Google Shape;434;p7"/>
          <p:cNvSpPr txBox="1"/>
          <p:nvPr/>
        </p:nvSpPr>
        <p:spPr>
          <a:xfrm>
            <a:off x="9705733" y="520238"/>
            <a:ext cx="2313978" cy="699951"/>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Clr>
                <a:schemeClr val="dk1"/>
              </a:buClr>
              <a:buSzPts val="1000"/>
              <a:buFont typeface="Noto Sans Symbols"/>
              <a:buNone/>
            </a:pPr>
            <a:r>
              <a:rPr b="1" lang="de-DE" sz="1000">
                <a:solidFill>
                  <a:schemeClr val="dk1"/>
                </a:solidFill>
                <a:latin typeface="Arial"/>
                <a:ea typeface="Arial"/>
                <a:cs typeface="Arial"/>
                <a:sym typeface="Arial"/>
              </a:rPr>
              <a:t>Robotics Research Group</a:t>
            </a:r>
            <a:endParaRPr b="1" sz="1000">
              <a:solidFill>
                <a:schemeClr val="dk1"/>
              </a:solidFill>
              <a:latin typeface="Arial"/>
              <a:ea typeface="Arial"/>
              <a:cs typeface="Arial"/>
              <a:sym typeface="Arial"/>
            </a:endParaRPr>
          </a:p>
        </p:txBody>
      </p:sp>
      <p:sp>
        <p:nvSpPr>
          <p:cNvPr id="435" name="Google Shape;435;p7"/>
          <p:cNvSpPr txBox="1"/>
          <p:nvPr/>
        </p:nvSpPr>
        <p:spPr>
          <a:xfrm>
            <a:off x="2292194" y="3248553"/>
            <a:ext cx="4672500" cy="2031900"/>
          </a:xfrm>
          <a:prstGeom prst="rect">
            <a:avLst/>
          </a:prstGeom>
          <a:noFill/>
          <a:ln>
            <a:noFill/>
          </a:ln>
        </p:spPr>
        <p:txBody>
          <a:bodyPr anchorCtr="0" anchor="ctr" bIns="45700" lIns="91425" spcFirstLastPara="1" rIns="91425" wrap="square" tIns="45700">
            <a:spAutoFit/>
          </a:bodyPr>
          <a:lstStyle/>
          <a:p>
            <a:pPr indent="-114300" lvl="0" marL="0" marR="0" rtl="0" algn="l">
              <a:spcBef>
                <a:spcPts val="0"/>
              </a:spcBef>
              <a:spcAft>
                <a:spcPts val="0"/>
              </a:spcAft>
              <a:buClr>
                <a:schemeClr val="dk1"/>
              </a:buClr>
              <a:buSzPts val="1800"/>
              <a:buFont typeface="Arial"/>
              <a:buChar char="•"/>
            </a:pPr>
            <a:r>
              <a:rPr lang="de-DE" sz="1800">
                <a:solidFill>
                  <a:schemeClr val="dk1"/>
                </a:solidFill>
                <a:latin typeface="Arial"/>
                <a:ea typeface="Arial"/>
                <a:cs typeface="Arial"/>
                <a:sym typeface="Arial"/>
              </a:rPr>
              <a:t> Download all videos from YouTube</a:t>
            </a:r>
            <a:endParaRPr sz="1800">
              <a:solidFill>
                <a:schemeClr val="dk1"/>
              </a:solidFill>
              <a:latin typeface="Arial"/>
              <a:ea typeface="Arial"/>
              <a:cs typeface="Arial"/>
              <a:sym typeface="Arial"/>
            </a:endParaRPr>
          </a:p>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114300" lvl="0" marL="0" marR="0" rtl="0" algn="l">
              <a:spcBef>
                <a:spcPts val="0"/>
              </a:spcBef>
              <a:spcAft>
                <a:spcPts val="0"/>
              </a:spcAft>
              <a:buClr>
                <a:schemeClr val="dk1"/>
              </a:buClr>
              <a:buSzPts val="1800"/>
              <a:buFont typeface="Arial"/>
              <a:buChar char="•"/>
            </a:pPr>
            <a:r>
              <a:rPr lang="de-DE" sz="1800">
                <a:solidFill>
                  <a:schemeClr val="dk1"/>
                </a:solidFill>
                <a:latin typeface="Arial"/>
                <a:ea typeface="Arial"/>
                <a:cs typeface="Arial"/>
                <a:sym typeface="Arial"/>
              </a:rPr>
              <a:t> Extract positive and negative samples</a:t>
            </a:r>
            <a:endParaRPr sz="1800">
              <a:solidFill>
                <a:schemeClr val="dk1"/>
              </a:solidFill>
              <a:latin typeface="Arial"/>
              <a:ea typeface="Arial"/>
              <a:cs typeface="Arial"/>
              <a:sym typeface="Arial"/>
            </a:endParaRPr>
          </a:p>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114300" lvl="0" marL="0" marR="0" rtl="0" algn="l">
              <a:spcBef>
                <a:spcPts val="0"/>
              </a:spcBef>
              <a:spcAft>
                <a:spcPts val="0"/>
              </a:spcAft>
              <a:buClr>
                <a:schemeClr val="dk1"/>
              </a:buClr>
              <a:buSzPts val="1800"/>
              <a:buFont typeface="Arial"/>
              <a:buChar char="•"/>
            </a:pPr>
            <a:r>
              <a:rPr lang="de-DE" sz="1800">
                <a:solidFill>
                  <a:schemeClr val="dk1"/>
                </a:solidFill>
                <a:latin typeface="Arial"/>
                <a:ea typeface="Arial"/>
                <a:cs typeface="Arial"/>
                <a:sym typeface="Arial"/>
              </a:rPr>
              <a:t> Face Detection &amp; Object Tracking</a:t>
            </a:r>
            <a:endParaRPr sz="1800">
              <a:solidFill>
                <a:schemeClr val="dk1"/>
              </a:solidFill>
              <a:latin typeface="Arial"/>
              <a:ea typeface="Arial"/>
              <a:cs typeface="Arial"/>
              <a:sym typeface="Arial"/>
            </a:endParaRPr>
          </a:p>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114300" lvl="0" marL="0" marR="0" rtl="0" algn="l">
              <a:spcBef>
                <a:spcPts val="0"/>
              </a:spcBef>
              <a:spcAft>
                <a:spcPts val="0"/>
              </a:spcAft>
              <a:buClr>
                <a:schemeClr val="dk1"/>
              </a:buClr>
              <a:buSzPts val="1800"/>
              <a:buFont typeface="Arial"/>
              <a:buChar char="•"/>
            </a:pPr>
            <a:r>
              <a:rPr lang="de-DE" sz="1800">
                <a:solidFill>
                  <a:schemeClr val="dk1"/>
                </a:solidFill>
                <a:latin typeface="Arial"/>
                <a:ea typeface="Arial"/>
                <a:cs typeface="Arial"/>
                <a:sym typeface="Arial"/>
              </a:rPr>
              <a:t> Generate Features</a:t>
            </a:r>
            <a:endParaRPr sz="1800">
              <a:solidFill>
                <a:schemeClr val="dk1"/>
              </a:solidFill>
              <a:latin typeface="Arial"/>
              <a:ea typeface="Arial"/>
              <a:cs typeface="Arial"/>
              <a:sym typeface="Arial"/>
            </a:endParaRPr>
          </a:p>
        </p:txBody>
      </p:sp>
      <p:sp>
        <p:nvSpPr>
          <p:cNvPr id="436" name="Google Shape;436;p7"/>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8"/>
          <p:cNvSpPr/>
          <p:nvPr/>
        </p:nvSpPr>
        <p:spPr>
          <a:xfrm>
            <a:off x="1846315" y="2352564"/>
            <a:ext cx="10128600" cy="4085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43" name="Google Shape;443;p8"/>
          <p:cNvSpPr txBox="1"/>
          <p:nvPr>
            <p:ph idx="1" type="subTitle"/>
          </p:nvPr>
        </p:nvSpPr>
        <p:spPr>
          <a:xfrm>
            <a:off x="1992202" y="1900921"/>
            <a:ext cx="9145587" cy="521386"/>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3600"/>
              <a:buNone/>
            </a:pPr>
            <a:r>
              <a:rPr lang="de-DE" sz="3600"/>
              <a:t>Dataset creation – what do we get?</a:t>
            </a:r>
            <a:endParaRPr/>
          </a:p>
        </p:txBody>
      </p:sp>
      <p:sp>
        <p:nvSpPr>
          <p:cNvPr id="444" name="Google Shape;444;p8"/>
          <p:cNvSpPr/>
          <p:nvPr/>
        </p:nvSpPr>
        <p:spPr>
          <a:xfrm>
            <a:off x="1890109" y="160282"/>
            <a:ext cx="10128468" cy="914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45" name="Google Shape;445;p8"/>
          <p:cNvPicPr preferRelativeResize="0"/>
          <p:nvPr/>
        </p:nvPicPr>
        <p:blipFill rotWithShape="1">
          <a:blip r:embed="rId3">
            <a:alphaModFix/>
          </a:blip>
          <a:srcRect b="0" l="0" r="0" t="0"/>
          <a:stretch/>
        </p:blipFill>
        <p:spPr>
          <a:xfrm>
            <a:off x="2053021" y="253831"/>
            <a:ext cx="1210441" cy="499578"/>
          </a:xfrm>
          <a:prstGeom prst="rect">
            <a:avLst/>
          </a:prstGeom>
          <a:noFill/>
          <a:ln>
            <a:noFill/>
          </a:ln>
        </p:spPr>
      </p:pic>
      <p:sp>
        <p:nvSpPr>
          <p:cNvPr id="446" name="Google Shape;446;p8"/>
          <p:cNvSpPr txBox="1"/>
          <p:nvPr/>
        </p:nvSpPr>
        <p:spPr>
          <a:xfrm>
            <a:off x="3722413" y="297793"/>
            <a:ext cx="421718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de-DE" sz="1200">
                <a:solidFill>
                  <a:schemeClr val="dk1"/>
                </a:solidFill>
                <a:latin typeface="Arial"/>
                <a:ea typeface="Arial"/>
                <a:cs typeface="Arial"/>
                <a:sym typeface="Arial"/>
              </a:rPr>
              <a:t>The VVAD-LRS3 Dataset for Visual Voice Activity Detection</a:t>
            </a:r>
            <a:endParaRPr sz="1200">
              <a:solidFill>
                <a:schemeClr val="dk1"/>
              </a:solidFill>
              <a:latin typeface="Arial"/>
              <a:ea typeface="Arial"/>
              <a:cs typeface="Arial"/>
              <a:sym typeface="Arial"/>
            </a:endParaRPr>
          </a:p>
        </p:txBody>
      </p:sp>
      <p:sp>
        <p:nvSpPr>
          <p:cNvPr id="447" name="Google Shape;447;p8"/>
          <p:cNvSpPr txBox="1"/>
          <p:nvPr/>
        </p:nvSpPr>
        <p:spPr>
          <a:xfrm>
            <a:off x="8250618" y="297791"/>
            <a:ext cx="107914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de-DE" sz="1200">
                <a:solidFill>
                  <a:schemeClr val="dk1"/>
                </a:solidFill>
                <a:latin typeface="Arial"/>
                <a:ea typeface="Arial"/>
                <a:cs typeface="Arial"/>
                <a:sym typeface="Arial"/>
              </a:rPr>
              <a:t>Adrian Lubitz</a:t>
            </a:r>
            <a:endParaRPr sz="1800">
              <a:solidFill>
                <a:schemeClr val="dk1"/>
              </a:solidFill>
              <a:latin typeface="Arial"/>
              <a:ea typeface="Arial"/>
              <a:cs typeface="Arial"/>
              <a:sym typeface="Arial"/>
            </a:endParaRPr>
          </a:p>
        </p:txBody>
      </p:sp>
      <p:sp>
        <p:nvSpPr>
          <p:cNvPr id="448" name="Google Shape;448;p8"/>
          <p:cNvSpPr txBox="1"/>
          <p:nvPr/>
        </p:nvSpPr>
        <p:spPr>
          <a:xfrm>
            <a:off x="9670699" y="220612"/>
            <a:ext cx="3023425" cy="793178"/>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Clr>
                <a:schemeClr val="dk1"/>
              </a:buClr>
              <a:buSzPts val="1700"/>
              <a:buFont typeface="Noto Sans Symbols"/>
              <a:buNone/>
            </a:pPr>
            <a:r>
              <a:rPr lang="de-DE" sz="1700">
                <a:solidFill>
                  <a:schemeClr val="dk1"/>
                </a:solidFill>
                <a:latin typeface="Arial"/>
                <a:ea typeface="Arial"/>
                <a:cs typeface="Arial"/>
                <a:sym typeface="Arial"/>
              </a:rPr>
              <a:t>University of Bremen</a:t>
            </a:r>
            <a:endParaRPr sz="1700">
              <a:solidFill>
                <a:schemeClr val="dk1"/>
              </a:solidFill>
              <a:latin typeface="Arial"/>
              <a:ea typeface="Arial"/>
              <a:cs typeface="Arial"/>
              <a:sym typeface="Arial"/>
            </a:endParaRPr>
          </a:p>
        </p:txBody>
      </p:sp>
      <p:sp>
        <p:nvSpPr>
          <p:cNvPr id="449" name="Google Shape;449;p8"/>
          <p:cNvSpPr txBox="1"/>
          <p:nvPr/>
        </p:nvSpPr>
        <p:spPr>
          <a:xfrm>
            <a:off x="9705733" y="520238"/>
            <a:ext cx="2313978" cy="699951"/>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Clr>
                <a:schemeClr val="dk1"/>
              </a:buClr>
              <a:buSzPts val="1000"/>
              <a:buFont typeface="Noto Sans Symbols"/>
              <a:buNone/>
            </a:pPr>
            <a:r>
              <a:rPr b="1" lang="de-DE" sz="1000">
                <a:solidFill>
                  <a:schemeClr val="dk1"/>
                </a:solidFill>
                <a:latin typeface="Arial"/>
                <a:ea typeface="Arial"/>
                <a:cs typeface="Arial"/>
                <a:sym typeface="Arial"/>
              </a:rPr>
              <a:t>Robotics Research Group</a:t>
            </a:r>
            <a:endParaRPr b="1" sz="1000">
              <a:solidFill>
                <a:schemeClr val="dk1"/>
              </a:solidFill>
              <a:latin typeface="Arial"/>
              <a:ea typeface="Arial"/>
              <a:cs typeface="Arial"/>
              <a:sym typeface="Arial"/>
            </a:endParaRPr>
          </a:p>
        </p:txBody>
      </p:sp>
      <p:pic>
        <p:nvPicPr>
          <p:cNvPr descr="A picture containing diagram&#10;&#10;Description automatically generated" id="450" name="Google Shape;450;p8"/>
          <p:cNvPicPr preferRelativeResize="0"/>
          <p:nvPr/>
        </p:nvPicPr>
        <p:blipFill rotWithShape="1">
          <a:blip r:embed="rId4">
            <a:alphaModFix/>
          </a:blip>
          <a:srcRect b="0" l="0" r="0" t="0"/>
          <a:stretch/>
        </p:blipFill>
        <p:spPr>
          <a:xfrm>
            <a:off x="7333949" y="2666371"/>
            <a:ext cx="2706925" cy="1797129"/>
          </a:xfrm>
          <a:prstGeom prst="rect">
            <a:avLst/>
          </a:prstGeom>
          <a:noFill/>
          <a:ln>
            <a:noFill/>
          </a:ln>
        </p:spPr>
      </p:pic>
      <p:pic>
        <p:nvPicPr>
          <p:cNvPr descr="Graphical user interface&#10;&#10;Description automatically generated" id="451" name="Google Shape;451;p8"/>
          <p:cNvPicPr preferRelativeResize="0"/>
          <p:nvPr/>
        </p:nvPicPr>
        <p:blipFill rotWithShape="1">
          <a:blip r:embed="rId5">
            <a:alphaModFix/>
          </a:blip>
          <a:srcRect b="0" l="0" r="0" t="0"/>
          <a:stretch/>
        </p:blipFill>
        <p:spPr>
          <a:xfrm>
            <a:off x="2733942" y="2884501"/>
            <a:ext cx="2468359" cy="1641850"/>
          </a:xfrm>
          <a:prstGeom prst="rect">
            <a:avLst/>
          </a:prstGeom>
          <a:noFill/>
          <a:ln>
            <a:noFill/>
          </a:ln>
        </p:spPr>
      </p:pic>
      <p:pic>
        <p:nvPicPr>
          <p:cNvPr descr="A picture containing graphical user interface&#10;&#10;Description automatically generated" id="452" name="Google Shape;452;p8"/>
          <p:cNvPicPr preferRelativeResize="0"/>
          <p:nvPr/>
        </p:nvPicPr>
        <p:blipFill rotWithShape="1">
          <a:blip r:embed="rId6">
            <a:alphaModFix/>
          </a:blip>
          <a:srcRect b="0" l="0" r="0" t="0"/>
          <a:stretch/>
        </p:blipFill>
        <p:spPr>
          <a:xfrm>
            <a:off x="5269326" y="3071548"/>
            <a:ext cx="1997600" cy="1331725"/>
          </a:xfrm>
          <a:prstGeom prst="rect">
            <a:avLst/>
          </a:prstGeom>
          <a:noFill/>
          <a:ln>
            <a:noFill/>
          </a:ln>
        </p:spPr>
      </p:pic>
      <p:pic>
        <p:nvPicPr>
          <p:cNvPr descr="A picture containing graphical user interface&#10;&#10;Description automatically generated" id="453" name="Google Shape;453;p8"/>
          <p:cNvPicPr preferRelativeResize="0"/>
          <p:nvPr/>
        </p:nvPicPr>
        <p:blipFill rotWithShape="1">
          <a:blip r:embed="rId7">
            <a:alphaModFix/>
          </a:blip>
          <a:srcRect b="0" l="0" r="0" t="0"/>
          <a:stretch/>
        </p:blipFill>
        <p:spPr>
          <a:xfrm>
            <a:off x="7344748" y="4646873"/>
            <a:ext cx="2686050" cy="1790700"/>
          </a:xfrm>
          <a:prstGeom prst="rect">
            <a:avLst/>
          </a:prstGeom>
          <a:noFill/>
          <a:ln>
            <a:noFill/>
          </a:ln>
        </p:spPr>
      </p:pic>
      <p:pic>
        <p:nvPicPr>
          <p:cNvPr descr="Graphical user interface&#10;&#10;Description automatically generated" id="454" name="Google Shape;454;p8"/>
          <p:cNvPicPr preferRelativeResize="0"/>
          <p:nvPr/>
        </p:nvPicPr>
        <p:blipFill rotWithShape="1">
          <a:blip r:embed="rId8">
            <a:alphaModFix/>
          </a:blip>
          <a:srcRect b="0" l="0" r="0" t="0"/>
          <a:stretch/>
        </p:blipFill>
        <p:spPr>
          <a:xfrm>
            <a:off x="2741292" y="4702175"/>
            <a:ext cx="2451681" cy="1641850"/>
          </a:xfrm>
          <a:prstGeom prst="rect">
            <a:avLst/>
          </a:prstGeom>
          <a:noFill/>
          <a:ln>
            <a:noFill/>
          </a:ln>
        </p:spPr>
      </p:pic>
      <p:pic>
        <p:nvPicPr>
          <p:cNvPr descr="Shape&#10;&#10;Description automatically generated" id="455" name="Google Shape;455;p8"/>
          <p:cNvPicPr preferRelativeResize="0"/>
          <p:nvPr/>
        </p:nvPicPr>
        <p:blipFill rotWithShape="1">
          <a:blip r:embed="rId9">
            <a:alphaModFix/>
          </a:blip>
          <a:srcRect b="0" l="0" r="0" t="0"/>
          <a:stretch/>
        </p:blipFill>
        <p:spPr>
          <a:xfrm>
            <a:off x="5087951" y="4862577"/>
            <a:ext cx="2178425" cy="1452283"/>
          </a:xfrm>
          <a:prstGeom prst="rect">
            <a:avLst/>
          </a:prstGeom>
          <a:noFill/>
          <a:ln>
            <a:noFill/>
          </a:ln>
        </p:spPr>
      </p:pic>
      <p:sp>
        <p:nvSpPr>
          <p:cNvPr id="456" name="Google Shape;456;p8"/>
          <p:cNvSpPr txBox="1"/>
          <p:nvPr>
            <p:ph idx="12" type="sldNum"/>
          </p:nvPr>
        </p:nvSpPr>
        <p:spPr>
          <a:xfrm>
            <a:off x="11409045" y="62569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9"/>
          <p:cNvSpPr/>
          <p:nvPr/>
        </p:nvSpPr>
        <p:spPr>
          <a:xfrm>
            <a:off x="1846315" y="2428764"/>
            <a:ext cx="10128468" cy="408502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63" name="Google Shape;463;p9"/>
          <p:cNvSpPr txBox="1"/>
          <p:nvPr/>
        </p:nvSpPr>
        <p:spPr>
          <a:xfrm>
            <a:off x="2721890" y="2875006"/>
            <a:ext cx="4672430" cy="2862322"/>
          </a:xfrm>
          <a:prstGeom prst="rect">
            <a:avLst/>
          </a:prstGeom>
          <a:noFill/>
          <a:ln>
            <a:noFill/>
          </a:ln>
        </p:spPr>
        <p:txBody>
          <a:bodyPr anchorCtr="0" anchor="ctr" bIns="45700" lIns="91425" spcFirstLastPara="1" rIns="91425" wrap="square" tIns="45700">
            <a:spAutoFit/>
          </a:bodyPr>
          <a:lstStyle/>
          <a:p>
            <a:pPr indent="-114300" lvl="0" marL="0" marR="0" rtl="0" algn="l">
              <a:spcBef>
                <a:spcPts val="0"/>
              </a:spcBef>
              <a:spcAft>
                <a:spcPts val="0"/>
              </a:spcAft>
              <a:buClr>
                <a:schemeClr val="dk1"/>
              </a:buClr>
              <a:buSzPts val="1800"/>
              <a:buFont typeface="Arial"/>
              <a:buChar char="•"/>
            </a:pPr>
            <a:r>
              <a:rPr lang="de-DE" sz="1800">
                <a:solidFill>
                  <a:schemeClr val="dk1"/>
                </a:solidFill>
                <a:latin typeface="Arial"/>
                <a:ea typeface="Arial"/>
                <a:cs typeface="Arial"/>
                <a:sym typeface="Arial"/>
              </a:rPr>
              <a:t> End-To-End</a:t>
            </a:r>
            <a:endParaRPr sz="1800">
              <a:solidFill>
                <a:schemeClr val="dk1"/>
              </a:solidFill>
              <a:latin typeface="Arial"/>
              <a:ea typeface="Arial"/>
              <a:cs typeface="Arial"/>
              <a:sym typeface="Arial"/>
            </a:endParaRPr>
          </a:p>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114300" lvl="1" marL="457200" marR="0" rtl="0" algn="l">
              <a:spcBef>
                <a:spcPts val="0"/>
              </a:spcBef>
              <a:spcAft>
                <a:spcPts val="0"/>
              </a:spcAft>
              <a:buClr>
                <a:schemeClr val="dk1"/>
              </a:buClr>
              <a:buSzPts val="1800"/>
              <a:buFont typeface="Arial"/>
              <a:buChar char="•"/>
            </a:pPr>
            <a:r>
              <a:rPr b="0" i="0" lang="de-DE" sz="1800" u="none" cap="none" strike="noStrike">
                <a:solidFill>
                  <a:schemeClr val="dk1"/>
                </a:solidFill>
                <a:latin typeface="Arial"/>
                <a:ea typeface="Arial"/>
                <a:cs typeface="Arial"/>
                <a:sym typeface="Arial"/>
              </a:rPr>
              <a:t> Baseline Model for spatial features</a:t>
            </a:r>
            <a:endParaRPr b="0" i="0" sz="1800" u="none" cap="none" strike="noStrike">
              <a:solidFill>
                <a:schemeClr val="dk1"/>
              </a:solidFill>
              <a:latin typeface="Arial"/>
              <a:ea typeface="Arial"/>
              <a:cs typeface="Arial"/>
              <a:sym typeface="Arial"/>
            </a:endParaRPr>
          </a:p>
          <a:p>
            <a:pPr indent="0" lvl="1" marL="45720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114300" lvl="1" marL="457200" marR="0" rtl="0" algn="l">
              <a:spcBef>
                <a:spcPts val="0"/>
              </a:spcBef>
              <a:spcAft>
                <a:spcPts val="0"/>
              </a:spcAft>
              <a:buClr>
                <a:schemeClr val="dk1"/>
              </a:buClr>
              <a:buSzPts val="1800"/>
              <a:buFont typeface="Arial"/>
              <a:buChar char="•"/>
            </a:pPr>
            <a:r>
              <a:rPr b="0" i="0" lang="de-DE" sz="1800" u="none" cap="none" strike="noStrike">
                <a:solidFill>
                  <a:schemeClr val="dk1"/>
                </a:solidFill>
                <a:latin typeface="Arial"/>
                <a:ea typeface="Arial"/>
                <a:cs typeface="Arial"/>
                <a:sym typeface="Arial"/>
              </a:rPr>
              <a:t> TimeDistributed over n Frames</a:t>
            </a:r>
            <a:endParaRPr b="0" i="0" sz="1800" u="none" cap="none" strike="noStrike">
              <a:solidFill>
                <a:schemeClr val="dk1"/>
              </a:solidFill>
              <a:latin typeface="Arial"/>
              <a:ea typeface="Arial"/>
              <a:cs typeface="Arial"/>
              <a:sym typeface="Arial"/>
            </a:endParaRPr>
          </a:p>
          <a:p>
            <a:pPr indent="0" lvl="1" marL="45720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114300" lvl="1" marL="457200" marR="0" rtl="0" algn="l">
              <a:spcBef>
                <a:spcPts val="0"/>
              </a:spcBef>
              <a:spcAft>
                <a:spcPts val="0"/>
              </a:spcAft>
              <a:buClr>
                <a:schemeClr val="dk1"/>
              </a:buClr>
              <a:buSzPts val="1800"/>
              <a:buFont typeface="Arial"/>
              <a:buChar char="•"/>
            </a:pPr>
            <a:r>
              <a:rPr b="0" i="0" lang="de-DE" sz="1800" u="none" cap="none" strike="noStrike">
                <a:solidFill>
                  <a:schemeClr val="dk1"/>
                </a:solidFill>
                <a:latin typeface="Arial"/>
                <a:ea typeface="Arial"/>
                <a:cs typeface="Arial"/>
                <a:sym typeface="Arial"/>
              </a:rPr>
              <a:t> LSTM models temporal dependencies</a:t>
            </a:r>
            <a:endParaRPr b="0" i="0" sz="1800" u="none" cap="none" strike="noStrike">
              <a:solidFill>
                <a:schemeClr val="dk1"/>
              </a:solidFill>
              <a:latin typeface="Arial"/>
              <a:ea typeface="Arial"/>
              <a:cs typeface="Arial"/>
              <a:sym typeface="Arial"/>
            </a:endParaRPr>
          </a:p>
          <a:p>
            <a:pPr indent="0" lvl="1" marL="45720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114300" lvl="1" marL="457200" marR="0" rtl="0" algn="l">
              <a:spcBef>
                <a:spcPts val="0"/>
              </a:spcBef>
              <a:spcAft>
                <a:spcPts val="0"/>
              </a:spcAft>
              <a:buClr>
                <a:schemeClr val="dk1"/>
              </a:buClr>
              <a:buSzPts val="1800"/>
              <a:buFont typeface="Arial"/>
              <a:buChar char="•"/>
            </a:pPr>
            <a:r>
              <a:rPr b="0" i="0" lang="de-DE" sz="1800" u="none" cap="none" strike="noStrike">
                <a:solidFill>
                  <a:schemeClr val="dk1"/>
                </a:solidFill>
                <a:latin typeface="Arial"/>
                <a:ea typeface="Arial"/>
                <a:cs typeface="Arial"/>
                <a:sym typeface="Arial"/>
              </a:rPr>
              <a:t> Dense Layer for the classification</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4" name="Google Shape;464;p9"/>
          <p:cNvSpPr txBox="1"/>
          <p:nvPr>
            <p:ph idx="1" type="subTitle"/>
          </p:nvPr>
        </p:nvSpPr>
        <p:spPr>
          <a:xfrm>
            <a:off x="1992202" y="1900921"/>
            <a:ext cx="9145587" cy="521386"/>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3600"/>
              <a:buNone/>
            </a:pPr>
            <a:r>
              <a:rPr lang="de-DE" sz="3600"/>
              <a:t>Model training</a:t>
            </a:r>
            <a:endParaRPr/>
          </a:p>
        </p:txBody>
      </p:sp>
      <p:sp>
        <p:nvSpPr>
          <p:cNvPr id="465" name="Google Shape;465;p9"/>
          <p:cNvSpPr/>
          <p:nvPr/>
        </p:nvSpPr>
        <p:spPr>
          <a:xfrm>
            <a:off x="1890109" y="160282"/>
            <a:ext cx="10128468" cy="914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66" name="Google Shape;466;p9"/>
          <p:cNvPicPr preferRelativeResize="0"/>
          <p:nvPr/>
        </p:nvPicPr>
        <p:blipFill rotWithShape="1">
          <a:blip r:embed="rId3">
            <a:alphaModFix/>
          </a:blip>
          <a:srcRect b="0" l="0" r="0" t="0"/>
          <a:stretch/>
        </p:blipFill>
        <p:spPr>
          <a:xfrm>
            <a:off x="2053021" y="253831"/>
            <a:ext cx="1210441" cy="499578"/>
          </a:xfrm>
          <a:prstGeom prst="rect">
            <a:avLst/>
          </a:prstGeom>
          <a:noFill/>
          <a:ln>
            <a:noFill/>
          </a:ln>
        </p:spPr>
      </p:pic>
      <p:sp>
        <p:nvSpPr>
          <p:cNvPr id="467" name="Google Shape;467;p9"/>
          <p:cNvSpPr txBox="1"/>
          <p:nvPr/>
        </p:nvSpPr>
        <p:spPr>
          <a:xfrm>
            <a:off x="3722413" y="297793"/>
            <a:ext cx="421718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de-DE" sz="1200">
                <a:solidFill>
                  <a:schemeClr val="dk1"/>
                </a:solidFill>
                <a:latin typeface="Arial"/>
                <a:ea typeface="Arial"/>
                <a:cs typeface="Arial"/>
                <a:sym typeface="Arial"/>
              </a:rPr>
              <a:t>The VVAD-LRS3 Dataset for Visual Voice Activity Detection</a:t>
            </a:r>
            <a:endParaRPr sz="1200">
              <a:solidFill>
                <a:schemeClr val="dk1"/>
              </a:solidFill>
              <a:latin typeface="Arial"/>
              <a:ea typeface="Arial"/>
              <a:cs typeface="Arial"/>
              <a:sym typeface="Arial"/>
            </a:endParaRPr>
          </a:p>
        </p:txBody>
      </p:sp>
      <p:sp>
        <p:nvSpPr>
          <p:cNvPr id="468" name="Google Shape;468;p9"/>
          <p:cNvSpPr txBox="1"/>
          <p:nvPr/>
        </p:nvSpPr>
        <p:spPr>
          <a:xfrm>
            <a:off x="8250618" y="297791"/>
            <a:ext cx="107914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de-DE" sz="1200">
                <a:solidFill>
                  <a:schemeClr val="dk1"/>
                </a:solidFill>
                <a:latin typeface="Arial"/>
                <a:ea typeface="Arial"/>
                <a:cs typeface="Arial"/>
                <a:sym typeface="Arial"/>
              </a:rPr>
              <a:t>Adrian Lubitz</a:t>
            </a:r>
            <a:endParaRPr sz="1800">
              <a:solidFill>
                <a:schemeClr val="dk1"/>
              </a:solidFill>
              <a:latin typeface="Arial"/>
              <a:ea typeface="Arial"/>
              <a:cs typeface="Arial"/>
              <a:sym typeface="Arial"/>
            </a:endParaRPr>
          </a:p>
        </p:txBody>
      </p:sp>
      <p:sp>
        <p:nvSpPr>
          <p:cNvPr id="469" name="Google Shape;469;p9"/>
          <p:cNvSpPr txBox="1"/>
          <p:nvPr/>
        </p:nvSpPr>
        <p:spPr>
          <a:xfrm>
            <a:off x="9670699" y="220612"/>
            <a:ext cx="3023425" cy="793178"/>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Clr>
                <a:schemeClr val="dk1"/>
              </a:buClr>
              <a:buSzPts val="1700"/>
              <a:buFont typeface="Noto Sans Symbols"/>
              <a:buNone/>
            </a:pPr>
            <a:r>
              <a:rPr lang="de-DE" sz="1700">
                <a:solidFill>
                  <a:schemeClr val="dk1"/>
                </a:solidFill>
                <a:latin typeface="Arial"/>
                <a:ea typeface="Arial"/>
                <a:cs typeface="Arial"/>
                <a:sym typeface="Arial"/>
              </a:rPr>
              <a:t>University of Bremen</a:t>
            </a:r>
            <a:endParaRPr sz="1700">
              <a:solidFill>
                <a:schemeClr val="dk1"/>
              </a:solidFill>
              <a:latin typeface="Arial"/>
              <a:ea typeface="Arial"/>
              <a:cs typeface="Arial"/>
              <a:sym typeface="Arial"/>
            </a:endParaRPr>
          </a:p>
        </p:txBody>
      </p:sp>
      <p:sp>
        <p:nvSpPr>
          <p:cNvPr id="470" name="Google Shape;470;p9"/>
          <p:cNvSpPr txBox="1"/>
          <p:nvPr/>
        </p:nvSpPr>
        <p:spPr>
          <a:xfrm>
            <a:off x="9705733" y="520238"/>
            <a:ext cx="2313978" cy="699951"/>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Clr>
                <a:schemeClr val="dk1"/>
              </a:buClr>
              <a:buSzPts val="1000"/>
              <a:buFont typeface="Noto Sans Symbols"/>
              <a:buNone/>
            </a:pPr>
            <a:r>
              <a:rPr b="1" lang="de-DE" sz="1000">
                <a:solidFill>
                  <a:schemeClr val="dk1"/>
                </a:solidFill>
                <a:latin typeface="Arial"/>
                <a:ea typeface="Arial"/>
                <a:cs typeface="Arial"/>
                <a:sym typeface="Arial"/>
              </a:rPr>
              <a:t>Robotics Research Group</a:t>
            </a:r>
            <a:endParaRPr b="1" sz="1000">
              <a:solidFill>
                <a:schemeClr val="dk1"/>
              </a:solidFill>
              <a:latin typeface="Arial"/>
              <a:ea typeface="Arial"/>
              <a:cs typeface="Arial"/>
              <a:sym typeface="Arial"/>
            </a:endParaRPr>
          </a:p>
        </p:txBody>
      </p:sp>
      <p:pic>
        <p:nvPicPr>
          <p:cNvPr descr="Diagram&#10;&#10;Description automatically generated" id="471" name="Google Shape;471;p9"/>
          <p:cNvPicPr preferRelativeResize="0"/>
          <p:nvPr/>
        </p:nvPicPr>
        <p:blipFill rotWithShape="1">
          <a:blip r:embed="rId4">
            <a:alphaModFix/>
          </a:blip>
          <a:srcRect b="0" l="0" r="0" t="0"/>
          <a:stretch/>
        </p:blipFill>
        <p:spPr>
          <a:xfrm>
            <a:off x="6857009" y="2070876"/>
            <a:ext cx="5446666" cy="4084999"/>
          </a:xfrm>
          <a:prstGeom prst="rect">
            <a:avLst/>
          </a:prstGeom>
          <a:noFill/>
          <a:ln>
            <a:noFill/>
          </a:ln>
        </p:spPr>
      </p:pic>
      <p:sp>
        <p:nvSpPr>
          <p:cNvPr id="472" name="Google Shape;472;p9"/>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a:themeElements>
    <a:clrScheme name="Benutzerdefiniert 105">
      <a:dk1>
        <a:srgbClr val="000000"/>
      </a:dk1>
      <a:lt1>
        <a:srgbClr val="FFFFFF"/>
      </a:lt1>
      <a:dk2>
        <a:srgbClr val="7F7F7F"/>
      </a:dk2>
      <a:lt2>
        <a:srgbClr val="D8D8D8"/>
      </a:lt2>
      <a:accent1>
        <a:srgbClr val="872746"/>
      </a:accent1>
      <a:accent2>
        <a:srgbClr val="D51130"/>
      </a:accent2>
      <a:accent3>
        <a:srgbClr val="DE9BA7"/>
      </a:accent3>
      <a:accent4>
        <a:srgbClr val="1C356B"/>
      </a:accent4>
      <a:accent5>
        <a:srgbClr val="0D68B0"/>
      </a:accent5>
      <a:accent6>
        <a:srgbClr val="95B3DF"/>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niversität Bremen">
  <a:themeElements>
    <a:clrScheme name="Benutzerdefiniert 105">
      <a:dk1>
        <a:srgbClr val="000000"/>
      </a:dk1>
      <a:lt1>
        <a:srgbClr val="FFFFFF"/>
      </a:lt1>
      <a:dk2>
        <a:srgbClr val="7F7F7F"/>
      </a:dk2>
      <a:lt2>
        <a:srgbClr val="D8D8D8"/>
      </a:lt2>
      <a:accent1>
        <a:srgbClr val="872746"/>
      </a:accent1>
      <a:accent2>
        <a:srgbClr val="D51130"/>
      </a:accent2>
      <a:accent3>
        <a:srgbClr val="DE9BA7"/>
      </a:accent3>
      <a:accent4>
        <a:srgbClr val="1C356B"/>
      </a:accent4>
      <a:accent5>
        <a:srgbClr val="0D68B0"/>
      </a:accent5>
      <a:accent6>
        <a:srgbClr val="95B3DF"/>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Universität Bremen">
  <a:themeElements>
    <a:clrScheme name="Benutzerdefiniert 105">
      <a:dk1>
        <a:srgbClr val="000000"/>
      </a:dk1>
      <a:lt1>
        <a:srgbClr val="FFFFFF"/>
      </a:lt1>
      <a:dk2>
        <a:srgbClr val="7F7F7F"/>
      </a:dk2>
      <a:lt2>
        <a:srgbClr val="D8D8D8"/>
      </a:lt2>
      <a:accent1>
        <a:srgbClr val="872746"/>
      </a:accent1>
      <a:accent2>
        <a:srgbClr val="D51130"/>
      </a:accent2>
      <a:accent3>
        <a:srgbClr val="DE9BA7"/>
      </a:accent3>
      <a:accent4>
        <a:srgbClr val="1C356B"/>
      </a:accent4>
      <a:accent5>
        <a:srgbClr val="0D68B0"/>
      </a:accent5>
      <a:accent6>
        <a:srgbClr val="95B3DF"/>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2021-11-03T11:47:26Z</dcterms:created>
  <dc:creator>Windows-Benutzer</dc:creator>
</cp:coreProperties>
</file>